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85" r:id="rId2"/>
    <p:sldId id="286" r:id="rId3"/>
    <p:sldId id="287" r:id="rId4"/>
    <p:sldId id="289" r:id="rId5"/>
    <p:sldId id="290" r:id="rId6"/>
    <p:sldId id="291" r:id="rId7"/>
    <p:sldId id="350" r:id="rId8"/>
    <p:sldId id="305" r:id="rId9"/>
    <p:sldId id="292" r:id="rId10"/>
    <p:sldId id="293" r:id="rId11"/>
    <p:sldId id="294" r:id="rId12"/>
    <p:sldId id="306" r:id="rId13"/>
    <p:sldId id="307" r:id="rId14"/>
    <p:sldId id="308" r:id="rId15"/>
    <p:sldId id="309" r:id="rId16"/>
    <p:sldId id="310" r:id="rId17"/>
    <p:sldId id="295" r:id="rId18"/>
    <p:sldId id="296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288" r:id="rId43"/>
    <p:sldId id="257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84" r:id="rId52"/>
    <p:sldId id="271" r:id="rId53"/>
    <p:sldId id="272" r:id="rId54"/>
    <p:sldId id="273" r:id="rId55"/>
    <p:sldId id="351" r:id="rId56"/>
    <p:sldId id="326" r:id="rId57"/>
    <p:sldId id="327" r:id="rId58"/>
    <p:sldId id="328" r:id="rId59"/>
    <p:sldId id="329" r:id="rId60"/>
    <p:sldId id="330" r:id="rId61"/>
    <p:sldId id="352" r:id="rId62"/>
    <p:sldId id="353" r:id="rId63"/>
    <p:sldId id="354" r:id="rId64"/>
    <p:sldId id="341" r:id="rId65"/>
    <p:sldId id="342" r:id="rId66"/>
    <p:sldId id="343" r:id="rId67"/>
    <p:sldId id="344" r:id="rId68"/>
    <p:sldId id="345" r:id="rId69"/>
    <p:sldId id="349" r:id="rId70"/>
    <p:sldId id="347" r:id="rId71"/>
    <p:sldId id="348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 autoAdjust="0"/>
    <p:restoredTop sz="96818" autoAdjust="0"/>
  </p:normalViewPr>
  <p:slideViewPr>
    <p:cSldViewPr>
      <p:cViewPr>
        <p:scale>
          <a:sx n="66" d="100"/>
          <a:sy n="66" d="100"/>
        </p:scale>
        <p:origin x="-2059" y="-47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FDF0B-1618-4BAF-BB46-D1D62D0A6A33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C58E9-B4EC-4095-992A-98E3C8D64C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37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C58E9-B4EC-4095-992A-98E3C8D64C4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0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9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3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2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7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2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1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8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2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9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2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C1A54-D463-4ECE-9A93-CAA5392A08BF}" type="datetimeFigureOut">
              <a:rPr lang="ko-KR" altLang="en-US" smtClean="0"/>
              <a:t>2015-07-18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9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" y="1556792"/>
            <a:ext cx="6314459" cy="423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2577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시작화면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시작화면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이동하여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로그인이나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회원가입을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058754" y="292494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21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7" y="1412776"/>
            <a:ext cx="6276716" cy="430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602140"/>
              </p:ext>
            </p:extLst>
          </p:nvPr>
        </p:nvGraphicFramePr>
        <p:xfrm>
          <a:off x="25400" y="44625"/>
          <a:ext cx="9118600" cy="684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055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 홈 보기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57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:Web_</a:t>
                      </a:r>
                      <a:r>
                        <a:rPr lang="ko-KR" altLang="en-US" sz="1500" dirty="0" err="1" smtClean="0"/>
                        <a:t>이웃홈보기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화면에서 이웃 홈 정보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47624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이름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이웃 홈 이름을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9035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 구성원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가족의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가족 구성원의 프로필 사진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선택한 이웃 가족 구성원의 정보를 받아오고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762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9512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1680" y="24928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51775" y="35508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5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0" y="1412775"/>
            <a:ext cx="6332368" cy="459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41044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</a:t>
                      </a:r>
                      <a:r>
                        <a:rPr lang="ko-KR" altLang="en-US" sz="1500" baseline="0" dirty="0" smtClean="0"/>
                        <a:t> 홈 구성원 상세 프로필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이웃홈보기</a:t>
                      </a:r>
                      <a:r>
                        <a:rPr lang="en-US" altLang="ko-KR" sz="1500" dirty="0" smtClean="0"/>
                        <a:t>_#2</a:t>
                      </a:r>
                      <a:r>
                        <a:rPr lang="ko-KR" altLang="en-US" sz="1500" dirty="0" smtClean="0"/>
                        <a:t>화면에서 이웃 가족 </a:t>
                      </a:r>
                      <a:r>
                        <a:rPr lang="ko-KR" altLang="en-US" sz="1500" dirty="0" err="1" smtClean="0"/>
                        <a:t>간략</a:t>
                      </a:r>
                      <a:r>
                        <a:rPr lang="ko-KR" altLang="en-US" sz="1500" dirty="0" smtClean="0"/>
                        <a:t> 프로필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이웃 가족 구성원의 프로필 사진과 이름을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매니저일 경우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매니저 표시를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선택한 이웃 가족 구성원의 상세정보를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생일 별명 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95536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660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53924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4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5" y="1412776"/>
            <a:ext cx="6272325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039120"/>
              </p:ext>
            </p:extLst>
          </p:nvPr>
        </p:nvGraphicFramePr>
        <p:xfrm>
          <a:off x="25400" y="44624"/>
          <a:ext cx="9118600" cy="6813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75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관리자의 이웃 홈 보기 화면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562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_#3</a:t>
                      </a:r>
                      <a:r>
                        <a:rPr lang="ko-KR" altLang="en-US" sz="1500" dirty="0" smtClean="0"/>
                        <a:t>화면에서 이웃 홈 정보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60324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보기 탭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관리자는 이웃 홈 보기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탭과 이웃 홈 찾기 탭을 사용할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보기 탭은 이웃으로 연결되어 있는 이웃 가족 홈의 정보를 보여준다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3355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찾기 탭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_#6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화면으로 이동하여 이웃 홈을 검색 할 수 있다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3470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정보 목록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연결이 되어 있는 이웃 가족들의 홈 정보를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가족의 이름과 매니저의 이름이 보여진다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서버에서 이웃 홈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가족의 정보를 받아오고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3355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115616" y="40050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560" y="47226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52328" y="25649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0560" y="28901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0" y="1386852"/>
            <a:ext cx="6339820" cy="434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96325"/>
              </p:ext>
            </p:extLst>
          </p:nvPr>
        </p:nvGraphicFramePr>
        <p:xfrm>
          <a:off x="25400" y="44624"/>
          <a:ext cx="9118600" cy="6858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43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관리자의 이웃 홈 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353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:Web_</a:t>
                      </a:r>
                      <a:r>
                        <a:rPr lang="ko-KR" altLang="en-US" sz="1500" dirty="0" err="1" smtClean="0"/>
                        <a:t>이웃홈보기</a:t>
                      </a:r>
                      <a:r>
                        <a:rPr lang="en-US" altLang="ko-KR" sz="1500" dirty="0" smtClean="0"/>
                        <a:t>_#4</a:t>
                      </a:r>
                      <a:r>
                        <a:rPr lang="ko-KR" altLang="en-US" sz="1500" dirty="0" smtClean="0"/>
                        <a:t>화면에서 이웃 홈 정보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6314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연결끊기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관리자 모드에서만 할 수 있으며 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연결 끊기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확인창이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뜬다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63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홈의 이름을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533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 구성원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가족의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</a:rPr>
                        <a:t> 프로필을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가족 구성원의 프로필 사진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선택한 이웃 가족 구성원의 정보를 받아오고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70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727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데이터를 전송하여 해당 이웃 가족과의 연결을 끊는다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12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연결 끊기가 취소된다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69168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504" y="48515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60176" y="20616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60076" y="206163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4696" y="22048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95072" y="253014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26894" r="27858" b="33357"/>
          <a:stretch/>
        </p:blipFill>
        <p:spPr bwMode="auto">
          <a:xfrm>
            <a:off x="3388096" y="893491"/>
            <a:ext cx="2853208" cy="1168149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>
            <a:stCxn id="12" idx="3"/>
            <a:endCxn id="3075" idx="1"/>
          </p:cNvCxnSpPr>
          <p:nvPr/>
        </p:nvCxnSpPr>
        <p:spPr>
          <a:xfrm flipV="1">
            <a:off x="1214736" y="1477566"/>
            <a:ext cx="2173360" cy="8899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10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6" y="1272470"/>
            <a:ext cx="6368278" cy="453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21783"/>
              </p:ext>
            </p:extLst>
          </p:nvPr>
        </p:nvGraphicFramePr>
        <p:xfrm>
          <a:off x="25400" y="44624"/>
          <a:ext cx="9118600" cy="66967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207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_#6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 검색 화면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0759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이웃홈보기</a:t>
                      </a:r>
                      <a:r>
                        <a:rPr lang="en-US" altLang="ko-KR" sz="1500" dirty="0" smtClean="0"/>
                        <a:t>_#4</a:t>
                      </a:r>
                      <a:r>
                        <a:rPr lang="ko-KR" altLang="en-US" sz="1500" dirty="0" smtClean="0"/>
                        <a:t>화면에서 이웃 홈 찾기 탭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3806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검색 카테고리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카테고리를 선택하여 이웃가족을 검색 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380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검색어</a:t>
                      </a:r>
                      <a:r>
                        <a:rPr lang="ko-KR" altLang="en-US" sz="1200" kern="100" dirty="0" smtClean="0">
                          <a:effectLst/>
                        </a:rPr>
                        <a:t>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입력창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검색할 단어를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380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검색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검색할 단어를 입력하고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검색할 단어를 전송하여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그에 해당하는 결과 값을 전송 받아서 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_#7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380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129844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504" y="46531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29520" y="321029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9945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5" y="1196752"/>
            <a:ext cx="6272325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563256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_#7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이웃홈</a:t>
                      </a:r>
                      <a:r>
                        <a:rPr lang="ko-KR" altLang="en-US" sz="1500" dirty="0" smtClean="0"/>
                        <a:t> 검색결과</a:t>
                      </a:r>
                      <a:r>
                        <a:rPr lang="ko-KR" altLang="en-US" sz="1500" baseline="0" dirty="0" smtClean="0"/>
                        <a:t> 화면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이웃홈보기</a:t>
                      </a:r>
                      <a:r>
                        <a:rPr lang="en-US" altLang="ko-KR" sz="1500" dirty="0" smtClean="0"/>
                        <a:t>_#6</a:t>
                      </a:r>
                      <a:r>
                        <a:rPr lang="ko-KR" altLang="en-US" sz="1500" dirty="0" smtClean="0"/>
                        <a:t>화면에서 검색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검색한 카테고리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검색한 단어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검색 결과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검색한 카테고리와 단어에 해당하는 결과값을 출력해준다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홈의 이름과 매니저의 이름이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_#8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115616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2483" y="453641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924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99456" y="227687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8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455177"/>
              </p:ext>
            </p:extLst>
          </p:nvPr>
        </p:nvGraphicFramePr>
        <p:xfrm>
          <a:off x="25400" y="44625"/>
          <a:ext cx="9118600" cy="694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02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_#8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관리자가 선택한 </a:t>
                      </a:r>
                      <a:r>
                        <a:rPr lang="ko-KR" altLang="en-US" sz="1500" dirty="0" err="1" smtClean="0"/>
                        <a:t>이웃홈</a:t>
                      </a:r>
                      <a:r>
                        <a:rPr lang="ko-KR" altLang="en-US" sz="1500" baseline="0" dirty="0" smtClean="0"/>
                        <a:t> 화면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027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이웃홈보기</a:t>
                      </a:r>
                      <a:r>
                        <a:rPr lang="en-US" altLang="ko-KR" sz="1500" dirty="0" smtClean="0"/>
                        <a:t>_#7 </a:t>
                      </a:r>
                      <a:r>
                        <a:rPr lang="ko-KR" altLang="en-US" sz="1500" dirty="0" smtClean="0"/>
                        <a:t>에서 이웃 홈 정보 선택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2908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관리자가 검색결과에 따라 선택한 이웃가족의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보여진다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84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연결 요청하기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관리자일 경우</a:t>
                      </a:r>
                      <a:r>
                        <a:rPr lang="en-US" altLang="ko-KR" sz="1200" kern="100" dirty="0" smtClean="0">
                          <a:effectLst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연결이 되지 않을 이웃 홈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 화면에서 연결 요청하기 버튼이 나타난다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연결 요청 확인 창이 보여진다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01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검색한 이웃 홈에 속한 가족 구성원들의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프로필이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가족 구성원의 프로필 사진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선택한 이웃 가족 구성원의 정보를 받아오고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290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_#7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968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데이터를 전송하여 이웃 홈의 매니저에게 이웃 연결 요청이 보내진다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290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연결 요청이 취소된다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24272" y="40770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504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41636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86376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5" name="Picture 3" descr="C:\Users\user\Desktop\화면설계 이미지\한별이\그림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92" y="1196751"/>
            <a:ext cx="6393379" cy="438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24418" r="6844" b="37791"/>
          <a:stretch/>
        </p:blipFill>
        <p:spPr bwMode="auto">
          <a:xfrm>
            <a:off x="3360242" y="764704"/>
            <a:ext cx="2908916" cy="119682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3076" idx="2"/>
          </p:cNvCxnSpPr>
          <p:nvPr/>
        </p:nvCxnSpPr>
        <p:spPr>
          <a:xfrm flipH="1">
            <a:off x="4566396" y="1961524"/>
            <a:ext cx="248304" cy="315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779476" y="163624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0072" y="163624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8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" y="1412776"/>
            <a:ext cx="6306200" cy="45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596615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홈이름변경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홈 이름</a:t>
                      </a:r>
                      <a:r>
                        <a:rPr lang="ko-KR" altLang="en-US" sz="1500" baseline="0" dirty="0" smtClean="0"/>
                        <a:t> 변경 화면</a:t>
                      </a:r>
                      <a:r>
                        <a:rPr lang="en-US" altLang="ko-KR" sz="1500" baseline="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_#3</a:t>
                      </a:r>
                      <a:r>
                        <a:rPr lang="ko-KR" altLang="en-US" sz="1500" dirty="0" smtClean="0"/>
                        <a:t>에서 홈 이름 수정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 할 홈 이름을 입력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입력한 수정할 홈 이름을 서버로 전송하여 홈 이름을 변경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848420" y="51539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93984" y="40050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69168" y="51571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1" y="5479178"/>
            <a:ext cx="2476529" cy="1130119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13" idx="1"/>
            <a:endCxn id="5123" idx="0"/>
          </p:cNvCxnSpPr>
          <p:nvPr/>
        </p:nvCxnSpPr>
        <p:spPr>
          <a:xfrm flipH="1">
            <a:off x="1378136" y="5319831"/>
            <a:ext cx="1591032" cy="1593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89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7" y="1484784"/>
            <a:ext cx="6240891" cy="449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167557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가족초대하기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 초대하기 화면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_#3</a:t>
                      </a:r>
                      <a:r>
                        <a:rPr lang="ko-KR" altLang="en-US" sz="1500" dirty="0" smtClean="0"/>
                        <a:t>에서 가족 초대하기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초대할 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이메일을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입력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휴대폰 번호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초대할 가족 구성원의 핸드폰 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사용자가 입력한 정보를 서버에 전송하여 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이메일이나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핸드폰번호로 초대가 보내진다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639008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44352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2488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62488" y="41490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9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64280"/>
              </p:ext>
            </p:extLst>
          </p:nvPr>
        </p:nvGraphicFramePr>
        <p:xfrm>
          <a:off x="8755" y="44625"/>
          <a:ext cx="9099749" cy="6715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357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이야기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045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_#1-&gt;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홈 보기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en-US" sz="15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167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이야기 클릭 시 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이야기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이야기 제공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16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커서가 가족 이야기 위에 위치 시 밑줄이 그어진다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가족이야기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16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이웃 이야기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C:\Users\ChealYeon\Desktop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3" y="1347241"/>
            <a:ext cx="6027474" cy="414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94952" y="2533663"/>
            <a:ext cx="661431" cy="108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57235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시작화면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시작화면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500" kern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에서 시작버튼 클릭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회원가입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회원가입을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57477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51143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90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78828"/>
              </p:ext>
            </p:extLst>
          </p:nvPr>
        </p:nvGraphicFramePr>
        <p:xfrm>
          <a:off x="8755" y="44624"/>
          <a:ext cx="9099749" cy="6792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15589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내용을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 까지 작성한다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55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가족 공개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이웃 공개를 제공하여 설정 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55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목록을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55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컴퓨터의 사진들을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55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 클릭 시 작성된 내용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공개 범위를 서버에 보낸다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50" name="Picture 2" descr="C:\Users\ChealYeon\Desktop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66727"/>
            <a:ext cx="6427932" cy="47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9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146364"/>
              </p:ext>
            </p:extLst>
          </p:nvPr>
        </p:nvGraphicFramePr>
        <p:xfrm>
          <a:off x="8755" y="44624"/>
          <a:ext cx="9099749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4045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ko-KR" altLang="en-US" sz="1500" dirty="0" smtClean="0"/>
                        <a:t>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8153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4700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사진을 클릭 시 클릭 한 사진으로 설정 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70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열기 클릭 시 클릭 한 사진을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컴퓨터로부터 사진이 제공 되어 이야기 내용에 첨부 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기 사진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5"/>
          <a:stretch/>
        </p:blipFill>
        <p:spPr bwMode="auto">
          <a:xfrm>
            <a:off x="35496" y="1388589"/>
            <a:ext cx="6446246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947180" y="479715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43024" y="414908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8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28654"/>
              </p:ext>
            </p:extLst>
          </p:nvPr>
        </p:nvGraphicFramePr>
        <p:xfrm>
          <a:off x="8755" y="44624"/>
          <a:ext cx="9099749" cy="6585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가족이야기</a:t>
                      </a:r>
                      <a:r>
                        <a:rPr lang="en-US" altLang="ko-KR" sz="1500" dirty="0" smtClean="0"/>
                        <a:t>_#1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smtClean="0"/>
                        <a:t>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532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X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Client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컴퓨터로부터 첨부된 사진이 이야기 내용에서 사라진다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3532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시 사진 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37" b="6861"/>
          <a:stretch/>
        </p:blipFill>
        <p:spPr bwMode="auto">
          <a:xfrm>
            <a:off x="107504" y="1364078"/>
            <a:ext cx="6308418" cy="45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626124" y="33813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7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420560"/>
              </p:ext>
            </p:extLst>
          </p:nvPr>
        </p:nvGraphicFramePr>
        <p:xfrm>
          <a:off x="8755" y="44624"/>
          <a:ext cx="9099749" cy="6704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46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가족이야기</a:t>
                      </a:r>
                      <a:r>
                        <a:rPr lang="en-US" altLang="ko-KR" sz="1500" dirty="0" smtClean="0"/>
                        <a:t>_#1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smtClean="0"/>
                        <a:t>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101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2304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클릭 시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목록을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230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보유하고 있는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종류이다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종류를 클릭 시 해당 종류의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목록을 서버로부터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230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종류가 많을 때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&gt;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다른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종류를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230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이모티콘을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클릭 시 클릭한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이모티콘을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서버로부터 제공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받아 이야기 내용에 첨부 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기 이모티콘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4" b="13634"/>
          <a:stretch/>
        </p:blipFill>
        <p:spPr bwMode="auto">
          <a:xfrm>
            <a:off x="215589" y="1340768"/>
            <a:ext cx="6084603" cy="429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557716" y="336735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95584" y="336580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71800" y="371703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15760" y="299695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63718"/>
              </p:ext>
            </p:extLst>
          </p:nvPr>
        </p:nvGraphicFramePr>
        <p:xfrm>
          <a:off x="8755" y="44624"/>
          <a:ext cx="9099749" cy="6831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366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6333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4624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하트는 이야기가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좋아요를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의미한다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 옆에 개수는 사람들이 하트를 누른 총 개수 이다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 클릭 시 하트의 개수에서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증가하여 서버로 전송한다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526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댓글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 까지 작성 가능하다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526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클릭 시 공개범위 설정 이야기 수정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삭제 목록을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526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작성한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댓글을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서버로 전송한다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074" name="Picture 2" descr="C:\Users\ChealYeon\Desktop\그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38735"/>
            <a:ext cx="6482773" cy="471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1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60451"/>
              </p:ext>
            </p:extLst>
          </p:nvPr>
        </p:nvGraphicFramePr>
        <p:xfrm>
          <a:off x="33128" y="35607"/>
          <a:ext cx="9110872" cy="6822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7702"/>
                <a:gridCol w="2017702"/>
                <a:gridCol w="2342206"/>
                <a:gridCol w="477863"/>
                <a:gridCol w="2255399"/>
              </a:tblGrid>
              <a:tr h="493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가족이야기</a:t>
                      </a:r>
                      <a:r>
                        <a:rPr lang="en-US" altLang="ko-KR" sz="1500" dirty="0" smtClean="0"/>
                        <a:t>_#1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333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  <a:endParaRPr lang="ko-KR" altLang="en-US" sz="15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7861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클릭 시 공개 범위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baseline="0" dirty="0" smtClean="0"/>
                        <a:t> 가족 공개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이웃 공개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이야기 수정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이야기 삭제를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178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이야기 삭제 클릭 시 이야기에 대한 정보를 서버로 전송하여 이야기를</a:t>
                      </a:r>
                      <a:r>
                        <a:rPr lang="ko-KR" altLang="en-US" sz="1200" baseline="0" dirty="0" smtClean="0"/>
                        <a:t> 삭제 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C:\Users\ChealYeon\Desktop\가족 이야기 삭제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9" b="10198"/>
          <a:stretch/>
        </p:blipFill>
        <p:spPr bwMode="auto">
          <a:xfrm>
            <a:off x="70221" y="1602135"/>
            <a:ext cx="6272229" cy="456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43108" y="430797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400506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22072"/>
              </p:ext>
            </p:extLst>
          </p:nvPr>
        </p:nvGraphicFramePr>
        <p:xfrm>
          <a:off x="8755" y="44624"/>
          <a:ext cx="9099749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80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가족이야기</a:t>
                      </a:r>
                      <a:r>
                        <a:rPr lang="en-US" altLang="ko-KR" sz="1500" dirty="0" smtClean="0"/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400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</a:t>
                      </a:r>
                      <a:endParaRPr lang="ko-KR" altLang="en-US" sz="15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29662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사진 클릭 시 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프로필을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2966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이야기 수정 클릭 시 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_#2</a:t>
                      </a:r>
                      <a:r>
                        <a:rPr lang="ko-KR" altLang="en-US" sz="1200" dirty="0" smtClean="0"/>
                        <a:t>로 이동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077112" y="400506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3648" y="342900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9" name="Picture 2" descr="C:\Users\ChealYeon\Desktop\가족 이야기 수정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9"/>
          <a:stretch/>
        </p:blipFill>
        <p:spPr bwMode="auto">
          <a:xfrm>
            <a:off x="200296" y="1360732"/>
            <a:ext cx="6099895" cy="45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06304"/>
              </p:ext>
            </p:extLst>
          </p:nvPr>
        </p:nvGraphicFramePr>
        <p:xfrm>
          <a:off x="8755" y="44624"/>
          <a:ext cx="9099749" cy="6776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가족이야기</a:t>
                      </a:r>
                      <a:r>
                        <a:rPr lang="en-US" altLang="ko-KR" sz="1500" dirty="0" smtClean="0"/>
                        <a:t>_#2</a:t>
                      </a:r>
                      <a:endParaRPr lang="ko-KR" altLang="en-US" sz="1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가족이야기 버튼 클릭 후                        </a:t>
                      </a:r>
                      <a:r>
                        <a:rPr lang="en-US" altLang="ko-KR" sz="1500" dirty="0" smtClean="0"/>
                        <a:t>	     </a:t>
                      </a:r>
                      <a:r>
                        <a:rPr lang="ko-KR" altLang="en-US" sz="1500" dirty="0" err="1" smtClean="0"/>
                        <a:t>더보기</a:t>
                      </a:r>
                      <a:r>
                        <a:rPr lang="ko-KR" altLang="en-US" sz="1500" dirty="0" smtClean="0"/>
                        <a:t> 클릭 후 이야기 수정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73614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수정할 내용을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 까지 작성한다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6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가족 공개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이웃 공개를 제공하여 설정 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6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목록을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6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컴퓨터의 사진들을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6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 클릭 시 수정된 내용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공개 범위를 서버에 보낸다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가족 이야기 수정 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"/>
          <a:stretch/>
        </p:blipFill>
        <p:spPr bwMode="auto">
          <a:xfrm>
            <a:off x="179511" y="1700808"/>
            <a:ext cx="6113593" cy="449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835696" y="436510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7180" y="436510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96368" y="460676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97016" y="434831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5696" y="343799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80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26167"/>
              </p:ext>
            </p:extLst>
          </p:nvPr>
        </p:nvGraphicFramePr>
        <p:xfrm>
          <a:off x="8755" y="44624"/>
          <a:ext cx="9099749" cy="6659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이웃이야기</a:t>
                      </a:r>
                      <a:r>
                        <a:rPr lang="en-US" altLang="ko-KR" sz="1500" dirty="0" smtClean="0"/>
                        <a:t>_#1</a:t>
                      </a:r>
                      <a:endParaRPr lang="ko-KR" altLang="en-US" sz="1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이웃 이야기</a:t>
                      </a:r>
                      <a:endParaRPr lang="ko-KR" altLang="en-US" sz="15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이웃이야기 버튼 클릭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81747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집을 클릭 시 이야기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작성자의 홈 보기로 이동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817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서버로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부터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간략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프로필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817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dirty="0" smtClean="0"/>
                        <a:t> 삭제 클릭 시 </a:t>
                      </a:r>
                      <a:r>
                        <a:rPr lang="ko-KR" altLang="en-US" sz="1200" dirty="0" err="1" smtClean="0"/>
                        <a:t>댓글에</a:t>
                      </a:r>
                      <a:r>
                        <a:rPr lang="ko-KR" altLang="en-US" sz="1200" dirty="0" smtClean="0"/>
                        <a:t> 대한 정보를 서버로 전송하여 이야기를</a:t>
                      </a:r>
                      <a:r>
                        <a:rPr lang="ko-KR" altLang="en-US" sz="1200" baseline="0" dirty="0" smtClean="0"/>
                        <a:t> 삭제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2" descr="C:\Users\ChealYeon\Desktop\이웃 이야기 보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2094"/>
            <a:ext cx="6138359" cy="48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547664" y="364502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87904" y="364347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09744" y="292494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45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94605"/>
              </p:ext>
            </p:extLst>
          </p:nvPr>
        </p:nvGraphicFramePr>
        <p:xfrm>
          <a:off x="25400" y="44624"/>
          <a:ext cx="9118600" cy="6765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spc="0" dirty="0" smtClean="0"/>
                        <a:t>화면</a:t>
                      </a:r>
                      <a:r>
                        <a:rPr lang="en-US" altLang="ko-KR" sz="1500" spc="0" dirty="0" smtClean="0"/>
                        <a:t>ID</a:t>
                      </a:r>
                      <a:endParaRPr lang="ko-KR" altLang="en-US" sz="1500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spc="0" dirty="0" smtClean="0"/>
                        <a:t>화면제목</a:t>
                      </a:r>
                      <a:endParaRPr lang="ko-KR" altLang="en-US" sz="1500" spc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0" dirty="0" smtClean="0"/>
                        <a:t>개인일기를 보다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0" dirty="0" smtClean="0"/>
                        <a:t>페이지경로 </a:t>
                      </a:r>
                      <a:r>
                        <a:rPr lang="en-US" altLang="ko-KR" sz="1500" spc="0" dirty="0" smtClean="0"/>
                        <a:t>: Web_</a:t>
                      </a:r>
                      <a:r>
                        <a:rPr lang="ko-KR" altLang="en-US" sz="1500" spc="0" dirty="0" err="1" smtClean="0"/>
                        <a:t>홈보기</a:t>
                      </a:r>
                      <a:r>
                        <a:rPr lang="en-US" altLang="ko-KR" sz="1500" spc="0" dirty="0" smtClean="0"/>
                        <a:t>_#1 </a:t>
                      </a:r>
                      <a:r>
                        <a:rPr lang="ko-KR" altLang="en-US" sz="1500" spc="0" dirty="0" smtClean="0"/>
                        <a:t>에서 일기장을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spc="0" dirty="0" smtClean="0"/>
                        <a:t>Description (</a:t>
                      </a:r>
                      <a:r>
                        <a:rPr lang="ko-KR" altLang="en-US" sz="1500" spc="0" dirty="0" smtClean="0"/>
                        <a:t>장한별</a:t>
                      </a:r>
                      <a:r>
                        <a:rPr lang="en-US" altLang="ko-KR" sz="1500" spc="0" dirty="0" smtClean="0"/>
                        <a:t>)</a:t>
                      </a:r>
                      <a:endParaRPr lang="ko-KR" altLang="en-US" sz="15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8020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sz="1200" spc="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1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 목록을 받아온다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정보는 최근 날짜를 기준으로 정렬되며 날짜와 제목으로 구분된다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640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2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</a:rPr>
                        <a:t>일기 목록을 </a:t>
                      </a:r>
                      <a:r>
                        <a:rPr lang="ko-KR" altLang="en-US" sz="1200" kern="100" spc="0" dirty="0" err="1" smtClean="0">
                          <a:effectLst/>
                        </a:rPr>
                        <a:t>시간순으로</a:t>
                      </a:r>
                      <a:r>
                        <a:rPr lang="ko-KR" altLang="en-US" sz="1200" kern="100" spc="0" dirty="0" smtClean="0">
                          <a:effectLst/>
                        </a:rPr>
                        <a:t> 정렬하여 현재 맨 위에 있는 날짜보다 최신 일기의</a:t>
                      </a:r>
                      <a:r>
                        <a:rPr lang="ko-KR" altLang="en-US" sz="1200" kern="100" spc="0" baseline="0" dirty="0" smtClean="0">
                          <a:effectLst/>
                        </a:rPr>
                        <a:t> 일기 </a:t>
                      </a:r>
                      <a:r>
                        <a:rPr lang="ko-KR" altLang="en-US" sz="1200" kern="100" spc="0" baseline="0" dirty="0" err="1" smtClean="0">
                          <a:effectLst/>
                        </a:rPr>
                        <a:t>간략</a:t>
                      </a:r>
                      <a:r>
                        <a:rPr lang="ko-KR" altLang="en-US" sz="1200" kern="100" spc="0" baseline="0" dirty="0" smtClean="0">
                          <a:effectLst/>
                        </a:rPr>
                        <a:t> 정보를 받아온다</a:t>
                      </a:r>
                      <a:r>
                        <a:rPr lang="en-US" altLang="ko-KR" sz="1200" kern="100" spc="0" baseline="0" dirty="0" smtClean="0">
                          <a:effectLst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</a:rPr>
                        <a:t>첫 번째에 있는 일기가 가장 최근에 작성한 일기일 경우 더 이상 목록이 갱신되지 않는다</a:t>
                      </a:r>
                      <a:r>
                        <a:rPr lang="en-US" altLang="ko-KR" sz="1200" kern="100" spc="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3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정보의 제목을 클릭하면 선택한 일기의 개인 일기 상세 정보를 서버로부터 받아온다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94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4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일기 목록을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시간순으로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정렬하여 그 다음 일기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정보를  서버로부터 받아온다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86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5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일기의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 목록에서 보이는 제목이다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56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6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해당 일기를 작성했을 당시의 서버로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부터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받아온 시스템 시간이다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년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월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 의 형태이다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7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일기의 내용을 적는 부분으로 서버로부터 받아온 상세 정보의 내용이다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내용에는 사진까지 포함된다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260843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1956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5576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54696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4696" y="60932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05804" y="246357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1956" y="33036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" y="1556792"/>
            <a:ext cx="6321501" cy="42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8183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로그인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할 아이디를 입력한다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비밀번호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로그인 할 아이디의 비밀번호를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204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사용자가 입력한 로그인 정보를 서버로 전송하여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정보를 확인한다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 성공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가족 구성원에 대한 정보를 받아오고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09864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33569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51720" y="36822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879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76968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보다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일기장을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06126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1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개인일기삭제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0612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2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spc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개인일기수정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en-US" altLang="ko-KR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0612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3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 대신 한글로 버튼 이름이 표시된다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개인일기작성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0612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4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0612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spc="0" dirty="0" smtClean="0"/>
                        <a:t>5</a:t>
                      </a:r>
                      <a:endParaRPr lang="ko-KR" altLang="en-US" sz="1200" spc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드래그 시 서버로부터 받아온 </a:t>
                      </a:r>
                      <a:r>
                        <a:rPr lang="ko-KR" altLang="en-US" sz="1200" kern="100" spc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일기 목록을 전부 볼 수 있다</a:t>
                      </a:r>
                      <a:r>
                        <a:rPr lang="en-US" altLang="ko-KR" sz="1200" kern="100" spc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spc="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851920" y="19888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61848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36096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96136" y="65583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15616" y="24515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3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96508"/>
              </p:ext>
            </p:extLst>
          </p:nvPr>
        </p:nvGraphicFramePr>
        <p:xfrm>
          <a:off x="25400" y="44624"/>
          <a:ext cx="9118600" cy="6813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596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작성하다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9657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글쓰기 선택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23516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351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351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개인 일기 정보를 전송하여 추가한다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351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165068" y="61653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3904" y="61653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03885" y="61131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35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8" y="692696"/>
            <a:ext cx="6345088" cy="583984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24799"/>
              </p:ext>
            </p:extLst>
          </p:nvPr>
        </p:nvGraphicFramePr>
        <p:xfrm>
          <a:off x="25400" y="44625"/>
          <a:ext cx="9118600" cy="6734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02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개인일기를 수정하다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022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수정을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55458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일기에 첨부된 사진을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554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554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826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수정된 개인 일기 정보를 전송한다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554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현재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수행중이던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476929" y="636990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44265" y="636990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8" y="34470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02661" y="36126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596647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44420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829092"/>
              </p:ext>
            </p:extLst>
          </p:nvPr>
        </p:nvGraphicFramePr>
        <p:xfrm>
          <a:off x="25400" y="44624"/>
          <a:ext cx="91186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605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개인일기 삭제하기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5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개인일기장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삭제를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3078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확인 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개인일기정보를 보내서 개인 일기를 삭제할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07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</a:rPr>
                        <a:t> 취소라는 글씨로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삭제 작업을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07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62064" y="47971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91207" y="47971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8" t="46816" r="15188" b="22130"/>
          <a:stretch/>
        </p:blipFill>
        <p:spPr>
          <a:xfrm>
            <a:off x="1618800" y="5373216"/>
            <a:ext cx="2025552" cy="9340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51720" y="586586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969168" y="5229200"/>
            <a:ext cx="495164" cy="61105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6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45088" cy="605586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36933"/>
              </p:ext>
            </p:extLst>
          </p:nvPr>
        </p:nvGraphicFramePr>
        <p:xfrm>
          <a:off x="25400" y="44624"/>
          <a:ext cx="9118600" cy="6870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가족일기를 보다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일기장 메뉴의 가족 일기장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46052">
                <a:tc rowSpan="10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대신 글 쓰기로 변경된다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r>
                        <a:rPr lang="ko-KR" altLang="en-US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15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9208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 대신 수정으로 변경된다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_#3 </a:t>
                      </a:r>
                      <a:r>
                        <a:rPr lang="ko-KR" altLang="en-US" sz="115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43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삭제로 변경된다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405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98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다른 구성원이 가족일기에 쓴 글이다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수정삭제가 불가능하다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작성하는 사람의 프로필 사진이다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일기에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작성할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수 있는 공간이다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댓글에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추가한다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입력한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서버로 전송하여 추가한다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일기장이 작성된 날짜를 서버로부터 받아온다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일기장 상세 정보를 서버로부터 받아와서 화면에 출력한다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020290" y="230498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53090" y="229549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69904" y="372757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129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2228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04" y="5955992"/>
            <a:ext cx="486943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16016" y="229549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25327" y="57944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2268" y="582303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10562" y="58266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49924" y="58266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1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" y="1052736"/>
            <a:ext cx="6338535" cy="568863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400928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4373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 파트 작성하기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73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글쓰기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23207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232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5248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가족 일기 정보를 전송하여 추가한다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232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805028" y="53012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1520" y="295970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924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4088" y="53012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3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1185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768137"/>
              </p:ext>
            </p:extLst>
          </p:nvPr>
        </p:nvGraphicFramePr>
        <p:xfrm>
          <a:off x="25400" y="44624"/>
          <a:ext cx="9118600" cy="6814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9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자신파트 수정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926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수정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3712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사진추가라는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클라이언트의 컴퓨터로부터 사진을 받아와 내용에 추가한다</a:t>
                      </a:r>
                      <a:r>
                        <a:rPr lang="en-US" altLang="ko-KR" sz="115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4371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아이콘이 돌아가기라는 글씨로 바뀐다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</a:rPr>
                        <a:t>현재 작업을 모두 취소하고 </a:t>
                      </a:r>
                      <a:r>
                        <a:rPr lang="en-US" altLang="ko-KR" sz="1150" kern="100" dirty="0" smtClean="0">
                          <a:effectLst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4371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아이콘이 확인이라는 글씨로 바뀐다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작업을 마치고 서버에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가족 일기 정보를 전송하여 수정한다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4371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현재 </a:t>
                      </a:r>
                      <a:r>
                        <a:rPr lang="ko-KR" altLang="en-US" sz="115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수행중이던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작업을 취소하고 클릭한 일기의 상세 정보를 서버로부터 받는다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15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5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169695" y="607175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31624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46446" y="60462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1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444208" cy="59838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6" t="40320" r="15377" b="38501"/>
          <a:stretch/>
        </p:blipFill>
        <p:spPr>
          <a:xfrm>
            <a:off x="2529644" y="4869160"/>
            <a:ext cx="2812632" cy="103256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016584"/>
              </p:ext>
            </p:extLst>
          </p:nvPr>
        </p:nvGraphicFramePr>
        <p:xfrm>
          <a:off x="25400" y="44624"/>
          <a:ext cx="9118600" cy="66967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 자신 파트 삭제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삭제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09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가족 일기 개인 파트를 보내 데이터를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0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취소라는 글씨로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0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확인이라는 글씨로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464332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99456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7656" y="39067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211960" y="4232039"/>
            <a:ext cx="216024" cy="1153404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898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44420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31974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0336"/>
                <a:gridCol w="2085010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 모드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가족일기 삭제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가족일기장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 아이콘이 삭제로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_#6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810368" y="18448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3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895405"/>
              </p:ext>
            </p:extLst>
          </p:nvPr>
        </p:nvGraphicFramePr>
        <p:xfrm>
          <a:off x="25400" y="44624"/>
          <a:ext cx="9118600" cy="67454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63462"/>
                <a:gridCol w="442480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_#6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-300" dirty="0" smtClean="0"/>
                        <a:t>관리자 모드 </a:t>
                      </a:r>
                      <a:r>
                        <a:rPr lang="en-US" altLang="ko-KR" sz="1600" spc="-300" dirty="0" smtClean="0"/>
                        <a:t>: </a:t>
                      </a:r>
                      <a:r>
                        <a:rPr lang="ko-KR" altLang="en-US" sz="1600" spc="-300" dirty="0" smtClean="0"/>
                        <a:t>가족 일기</a:t>
                      </a:r>
                      <a:r>
                        <a:rPr lang="ko-KR" altLang="en-US" sz="1600" spc="-300" baseline="0" dirty="0" smtClean="0"/>
                        <a:t> 삭제 확인</a:t>
                      </a:r>
                      <a:endParaRPr lang="ko-KR" altLang="en-US" sz="1600" spc="-3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en-US" altLang="ko-KR" sz="1500" baseline="0" dirty="0" smtClean="0"/>
                        <a:t> Web_</a:t>
                      </a:r>
                      <a:r>
                        <a:rPr lang="ko-KR" altLang="en-US" sz="1500" baseline="0" dirty="0" smtClean="0"/>
                        <a:t>가족일기장</a:t>
                      </a:r>
                      <a:r>
                        <a:rPr lang="en-US" altLang="ko-KR" sz="1500" baseline="0" dirty="0" smtClean="0"/>
                        <a:t>_#5</a:t>
                      </a:r>
                      <a:r>
                        <a:rPr lang="ko-KR" altLang="en-US" sz="1500" baseline="0" dirty="0" smtClean="0"/>
                        <a:t>에서 삭제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2569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확인으로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 가족일기 데이터를 전송하여 가족일기를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569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아이콘이 취소로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_#5</a:t>
                      </a:r>
                      <a:r>
                        <a:rPr lang="ko-KR" altLang="en-US" sz="120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569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아이콘이 확인으로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_#5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979712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4891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6" t="40320" r="15377" b="38501"/>
          <a:stretch/>
        </p:blipFill>
        <p:spPr>
          <a:xfrm>
            <a:off x="2733200" y="4352877"/>
            <a:ext cx="2812632" cy="10325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99992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15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567633"/>
              </p:ext>
            </p:extLst>
          </p:nvPr>
        </p:nvGraphicFramePr>
        <p:xfrm>
          <a:off x="25400" y="44625"/>
          <a:ext cx="9118600" cy="6828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77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회원가입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775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시작화면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회원가입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4965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 할 아이디를 입력한다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비밀번호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회원가입 할 비밀번호를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이름을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휴대폰번호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휴대폰번호를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496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할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이메일주소를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입력한다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5123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정보를 모두 입력 후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버튼을 누르면 서버로 회원가입 정보를 전송하여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검사를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회원가입이 완료되면 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719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시작화면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62988"/>
            <a:ext cx="6325256" cy="4243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63586" y="335947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3586" y="36847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3586" y="40100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3586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3586" y="30341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71800" y="501317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27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791738"/>
              </p:ext>
            </p:extLst>
          </p:nvPr>
        </p:nvGraphicFramePr>
        <p:xfrm>
          <a:off x="25400" y="44624"/>
          <a:ext cx="9118600" cy="6591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304"/>
                <a:gridCol w="2373042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가족일기장댓글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가족일기장에 </a:t>
                      </a:r>
                      <a:r>
                        <a:rPr lang="ko-KR" altLang="en-US" sz="1500" dirty="0" err="1" smtClean="0"/>
                        <a:t>댓글추가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가족일기장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</a:t>
                      </a:r>
                      <a:r>
                        <a:rPr lang="ko-KR" altLang="en-US" sz="1500" dirty="0" err="1" smtClean="0"/>
                        <a:t>댓글</a:t>
                      </a:r>
                      <a:r>
                        <a:rPr lang="ko-KR" altLang="en-US" sz="1500" dirty="0" smtClean="0"/>
                        <a:t> 전송을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6012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일기장에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있을 경우 생기는 영역이다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일기장에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댓글이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있을 경우 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정보를 가져와서 출력한다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</a:rPr>
                        <a:t> 단 사람의 프로필 사진이다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_#2</a:t>
                      </a:r>
                      <a:r>
                        <a:rPr lang="ko-KR" altLang="en-US" sz="1200" kern="100" dirty="0" smtClean="0">
                          <a:effectLst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단 사람의 이름 또는 별명이다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작성자가 쓴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내용이다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사람에게만 보이는 삭제 버튼이다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삭제로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가족일기장댓글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659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댓글을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시간이다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년월일과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분 까지 나온다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970090" y="45091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30130" y="45091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74599" y="46195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25008" y="461958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736" y="45091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96797" y="45091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370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598385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90833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4312"/>
                <a:gridCol w="2301034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가족일기장댓글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가족일기장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ko-KR" altLang="en-US" sz="1500" baseline="0" dirty="0" err="1" smtClean="0"/>
                        <a:t>댓글</a:t>
                      </a:r>
                      <a:r>
                        <a:rPr lang="ko-KR" altLang="en-US" sz="1500" baseline="0" dirty="0" smtClean="0"/>
                        <a:t> 삭제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가족일기장댓글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삭제를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 오버 시 아이콘이 확인 글자로 변경된다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댓글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데이터를 전송하여 삭제한다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 오버 시 아이콘이 취소글자로 변경된다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 작업을 취소하고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오버시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아이콘이 확인 글자로 변경된다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가족일기장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644352" y="44722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4" t="45777" r="15754" b="33044"/>
          <a:stretch/>
        </p:blipFill>
        <p:spPr>
          <a:xfrm>
            <a:off x="3660442" y="2540975"/>
            <a:ext cx="2340696" cy="8484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99992" y="44722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427984" y="3356992"/>
            <a:ext cx="72008" cy="875047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003839" y="313274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550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233776"/>
              </p:ext>
            </p:extLst>
          </p:nvPr>
        </p:nvGraphicFramePr>
        <p:xfrm>
          <a:off x="25400" y="44624"/>
          <a:ext cx="9118600" cy="6768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9413"/>
                <a:gridCol w="2019413"/>
                <a:gridCol w="2344193"/>
                <a:gridCol w="478269"/>
                <a:gridCol w="2257312"/>
              </a:tblGrid>
              <a:tr h="4491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 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916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일정 메뉴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67605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종류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676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이번달</a:t>
                      </a:r>
                      <a:r>
                        <a:rPr lang="ko-KR" altLang="en-US" sz="1200" kern="100" dirty="0" smtClean="0">
                          <a:effectLst/>
                        </a:rPr>
                        <a:t> 달력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왼쪽 버튼과 오른쪽 버튼을 이용하여 표시할 달력을 변경할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676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개인 일정 추가하기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676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일정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가족 일정에 대한 데이터를 가지고 오고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넘어간다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2" descr="C:\Users\user\Desktop\화면설계 이미지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7856"/>
            <a:ext cx="6372200" cy="439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769804" y="281569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68144" y="367944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2349" y="2777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97337" y="277792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02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093147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개인일정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일정추가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5105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제목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제목을 입력한다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장소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장소를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날짜와 시간을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</a:rPr>
                        <a:t>하루종일</a:t>
                      </a:r>
                      <a:endParaRPr lang="en-US" altLang="ko-KR" sz="1200" kern="100" baseline="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체크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일시에서 시간을 작성하지 않고 날짜만 입력하도록 화면이 바뀐다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반복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 반복에 대해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1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알림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2" descr="C:\Users\user\Desktop\화면설계 이미지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603446"/>
            <a:ext cx="6396013" cy="44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user\Desktop\화면설계 이미지\그림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4" t="59509" r="51370" b="14150"/>
          <a:stretch/>
        </p:blipFill>
        <p:spPr bwMode="auto">
          <a:xfrm>
            <a:off x="107504" y="764704"/>
            <a:ext cx="1930400" cy="170213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user\Desktop\화면설계 이미지\그림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3" t="58989" r="43226" b="24806"/>
          <a:stretch/>
        </p:blipFill>
        <p:spPr bwMode="auto">
          <a:xfrm>
            <a:off x="2171769" y="838826"/>
            <a:ext cx="1588905" cy="102437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59632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59632" y="39355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59632" y="361026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4" descr="C:\Users\user\Desktop\화면설계 이미지\그림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 t="53357" r="25078" b="37062"/>
          <a:stretch/>
        </p:blipFill>
        <p:spPr bwMode="auto">
          <a:xfrm>
            <a:off x="2966220" y="2261336"/>
            <a:ext cx="3336771" cy="446271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76003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9632" y="43117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6300" y="463699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60031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19672" y="51673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97420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05532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15" idx="2"/>
            <a:endCxn id="17" idx="3"/>
          </p:cNvCxnSpPr>
          <p:nvPr/>
        </p:nvCxnSpPr>
        <p:spPr>
          <a:xfrm flipH="1">
            <a:off x="1619672" y="1863199"/>
            <a:ext cx="1346550" cy="22349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14" idx="2"/>
          </p:cNvCxnSpPr>
          <p:nvPr/>
        </p:nvCxnSpPr>
        <p:spPr>
          <a:xfrm>
            <a:off x="1072704" y="2466843"/>
            <a:ext cx="186928" cy="16313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20" idx="0"/>
          </p:cNvCxnSpPr>
          <p:nvPr/>
        </p:nvCxnSpPr>
        <p:spPr>
          <a:xfrm>
            <a:off x="4634605" y="2707607"/>
            <a:ext cx="305446" cy="14414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457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77419"/>
              </p:ext>
            </p:extLst>
          </p:nvPr>
        </p:nvGraphicFramePr>
        <p:xfrm>
          <a:off x="25400" y="44624"/>
          <a:ext cx="9118600" cy="6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:Web_</a:t>
                      </a:r>
                      <a:r>
                        <a:rPr lang="ko-KR" altLang="en-US" sz="1500" dirty="0" smtClean="0"/>
                        <a:t>개인일정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일정추가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271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알림 가족 설정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자신 이외의 같이 보낼 가족을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간략한 메모를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등록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내용을 서버로 전송하여  일정을 등록한다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1927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10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일정추가가 취소 되고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" name="Picture 2" descr="C:\Users\user\Desktop\화면설계 이미지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603446"/>
            <a:ext cx="6396013" cy="44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259632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9632" y="393553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59632" y="361026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6003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59632" y="43117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66300" y="463699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0031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619672" y="51673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97420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05532" y="596368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9" name="Picture 2" descr="C:\Users\user\Desktop\화면설계 이미지\그림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5" t="63226" r="49219" b="20556"/>
          <a:stretch/>
        </p:blipFill>
        <p:spPr bwMode="auto">
          <a:xfrm>
            <a:off x="107504" y="1412776"/>
            <a:ext cx="1686560" cy="102520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Users\user\Desktop\화면설계 이미지\그림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8" t="69157" r="49148" b="15170"/>
          <a:stretch/>
        </p:blipFill>
        <p:spPr bwMode="auto">
          <a:xfrm>
            <a:off x="2229663" y="1447200"/>
            <a:ext cx="1700977" cy="99078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:\Users\user\Desktop\화면설계 이미지\그림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9" t="63226" r="32533" b="19111"/>
          <a:stretch/>
        </p:blipFill>
        <p:spPr bwMode="auto">
          <a:xfrm>
            <a:off x="4923216" y="1447200"/>
            <a:ext cx="1341120" cy="111656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연결선 41"/>
          <p:cNvCxnSpPr>
            <a:stCxn id="39" idx="2"/>
            <a:endCxn id="33" idx="1"/>
          </p:cNvCxnSpPr>
          <p:nvPr/>
        </p:nvCxnSpPr>
        <p:spPr>
          <a:xfrm>
            <a:off x="950784" y="2437982"/>
            <a:ext cx="308848" cy="2036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40" idx="2"/>
            <a:endCxn id="34" idx="3"/>
          </p:cNvCxnSpPr>
          <p:nvPr/>
        </p:nvCxnSpPr>
        <p:spPr>
          <a:xfrm flipH="1">
            <a:off x="1626340" y="2437982"/>
            <a:ext cx="1453812" cy="23616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41" idx="2"/>
            <a:endCxn id="35" idx="3"/>
          </p:cNvCxnSpPr>
          <p:nvPr/>
        </p:nvCxnSpPr>
        <p:spPr>
          <a:xfrm flipH="1">
            <a:off x="5120071" y="2563768"/>
            <a:ext cx="473705" cy="21799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37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768938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일정 추가된 개인일정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개인일정추가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개인일정 추가 후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추가된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추가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날짜에 일정의 제목이 표시된다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개인일정편집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" name="Picture 2" descr="C:\Users\user\Desktop\화면설계 이미지\그림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628800"/>
            <a:ext cx="6329210" cy="436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274640" y="41833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88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20128"/>
              </p:ext>
            </p:extLst>
          </p:nvPr>
        </p:nvGraphicFramePr>
        <p:xfrm>
          <a:off x="25400" y="44624"/>
          <a:ext cx="9118600" cy="6696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274911"/>
                <a:gridCol w="1980435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개인일정편집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개인일정편집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개인일정</a:t>
                      </a:r>
                      <a:r>
                        <a:rPr lang="en-US" altLang="ko-KR" sz="1500" dirty="0" smtClean="0"/>
                        <a:t>_#2</a:t>
                      </a:r>
                      <a:r>
                        <a:rPr lang="ko-KR" altLang="en-US" sz="1500" dirty="0" smtClean="0"/>
                        <a:t>에서 추가된 일정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7658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사용자가 선택 일정에 대한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정보가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각 일정마다 작성 때와 동일하게 수정을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수정 버튼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 일정에 대한 내용을 서버로 전송하여 일정을 수정한다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삭제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정보를 서버로 전송하여 일정을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편집이 취소되고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 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C:\Users\user\Desktop\화면설계 이미지\그림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556792"/>
            <a:ext cx="637032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59632" y="411183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5736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21498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79912" y="58171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" y="1576353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11687"/>
              </p:ext>
            </p:extLst>
          </p:nvPr>
        </p:nvGraphicFramePr>
        <p:xfrm>
          <a:off x="25400" y="44625"/>
          <a:ext cx="9118600" cy="6852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12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28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개인일정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화면에서 가족일정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8510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종류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824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이번 달 달력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왼쪽 버튼과 오른쪽 버튼을 이용하여 표시할 달력을 변경할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451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가족 시간 구하기 버튼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가족들의 일정을 비교하여 모든 가족 구성원이 비는 시간을 구하여 사용자에게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가족일정</a:t>
                      </a:r>
                      <a:r>
                        <a:rPr lang="en-US" altLang="ko-KR" sz="1200" dirty="0" smtClean="0"/>
                        <a:t>_#3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1368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일정 추가하기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841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가족의 색 정보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가족들이 설정한 색 정보를 확인할 수 있다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273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가족의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가족의 일정이 있는 날에 가족이 설정한 색으로 동그라미가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올리면 일정의 제목을 확인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2803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일정이 있는 날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가족의 일정이 있는 날을 클릭하면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화면으로 이동하여 가족 일정에 대한 정보를 확인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396138" y="26530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84068" y="261755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68144" y="29428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6382" y="425585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27436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23728" y="27436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57004" r="13847" b="23872"/>
          <a:stretch/>
        </p:blipFill>
        <p:spPr bwMode="auto">
          <a:xfrm>
            <a:off x="1403648" y="3888432"/>
            <a:ext cx="1799460" cy="836712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stCxn id="8" idx="1"/>
            <a:endCxn id="11" idx="3"/>
          </p:cNvCxnSpPr>
          <p:nvPr/>
        </p:nvCxnSpPr>
        <p:spPr>
          <a:xfrm flipH="1" flipV="1">
            <a:off x="3203108" y="4306788"/>
            <a:ext cx="953274" cy="111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04048" y="425585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628800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236941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가족일정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날짜를 클릭 했을 경우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날짜를 클릭 했을 경우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그 날짜의 바탕의 색을 바꾼다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선택한 날짜의 가족들의 일정에 대한 상세정보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 제목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일정 일시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일정 주인 등이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994720" y="30689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512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502122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872845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가족시간 구하기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가족일정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화면에서 가족시간 구하기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53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가족시간 구하기 버튼 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가족들의 일정을 비교하여 모든 가족 구성원이 비는 시간을 구하여 사용자에게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5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40335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9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2" y="1666880"/>
            <a:ext cx="6345088" cy="433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46094"/>
              </p:ext>
            </p:extLst>
          </p:nvPr>
        </p:nvGraphicFramePr>
        <p:xfrm>
          <a:off x="25400" y="44625"/>
          <a:ext cx="9118600" cy="6690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258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28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로그인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화면에서 로그인 성공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3564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메인 메뉴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목록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사용자가 이용할 수 있는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메인메뉴들을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표시해준다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4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보기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위로 올리면 상세내용이 표시되고 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서버에서 이웃 홈에 대한 정보를 받아오고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이동하여 이웃 홈에 대한 정보를 볼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35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사용자의 가족 홈의 이름을 표시해준다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32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 중 매니저의 권한을 가지고 있는 사용자의 프로필에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4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프로필 정보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구성원의 프로필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 등이 표시된다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서버에서 선택한 가족 구성원의 정보를 받아오고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935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구성원이 설정해 놓은 프로필 사진이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52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이름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38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나머지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간략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정보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 등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234684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30204" y="337561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9636" y="383541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2936" y="351013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2780" y="40770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88024" y="35101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14736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568" y="32129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92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04656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14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412776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120593"/>
              </p:ext>
            </p:extLst>
          </p:nvPr>
        </p:nvGraphicFramePr>
        <p:xfrm>
          <a:off x="25400" y="44625"/>
          <a:ext cx="9118600" cy="6743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207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075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가족일정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화면에서 일정추가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67990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제목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제목을 입력한다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공백 포함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30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글자까지 입력 가능하다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79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장소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장소를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공백 포함 </a:t>
                      </a:r>
                      <a:r>
                        <a:rPr lang="en-US" altLang="ko-KR" sz="1200" kern="100" dirty="0" smtClean="0">
                          <a:effectLst/>
                        </a:rPr>
                        <a:t>30</a:t>
                      </a:r>
                      <a:r>
                        <a:rPr lang="ko-KR" altLang="en-US" sz="1200" kern="100" dirty="0" smtClean="0">
                          <a:effectLst/>
                        </a:rPr>
                        <a:t>글자까지 입력 가능하다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52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일정의 날짜와 시간을 입력한다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r>
                        <a:rPr lang="en-US" sz="1200" kern="100" dirty="0" smtClean="0">
                          <a:effectLst/>
                        </a:rPr>
                        <a:t>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종료일자는 시작일자 이전으로 입력될 수 없고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시작일자는 종료일자 이후로 입력될 수 없다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79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err="1" smtClean="0">
                          <a:effectLst/>
                        </a:rPr>
                        <a:t>하루종일</a:t>
                      </a:r>
                      <a:endParaRPr lang="en-US" altLang="ko-KR" sz="1200" kern="100" baseline="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체크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일시에서 시간을 작성하지 않고 날짜만 입력하도록 화면이 바뀐다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79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반복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 반복에 대해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79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알림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알림을 설정 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일정시간 이전으로만 설정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253173" y="37077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8024" y="3895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3173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7821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0335" y="43837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32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776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3173" y="303563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3173" y="33609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412776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061990"/>
              </p:ext>
            </p:extLst>
          </p:nvPr>
        </p:nvGraphicFramePr>
        <p:xfrm>
          <a:off x="25400" y="44624"/>
          <a:ext cx="9118600" cy="6789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가족일정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화면에서 일정추가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0885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 등록 여부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일정에 이벤트를 추가 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이벤트추가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간략한 메모를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공백포함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50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글자까지 입력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등록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유효성을 검증하고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작성한 내용을 서버로 전송하여  일정을 등록한다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088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일정추가가 취소 되고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253173" y="37077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8024" y="3895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3173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7821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40335" y="43837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32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776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56612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3173" y="303563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3173" y="33609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731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502122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627104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이벤트추가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이벤트 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이벤트등록여부 메뉴 체크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이벤트 내용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가족들에게 할 질문을 작성한다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공백포함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100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글자 까지 입력 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질문 대상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가족들 중 질문 하고 싶은 사람들을 선택하여 질문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기본으로는 모든 가족에게 질문하도록 설정된다</a:t>
                      </a:r>
                      <a:r>
                        <a:rPr lang="en-US" altLang="ko-KR" sz="1200" kern="10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687861" y="44091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69362" y="43278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" y="1353344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71887"/>
              </p:ext>
            </p:extLst>
          </p:nvPr>
        </p:nvGraphicFramePr>
        <p:xfrm>
          <a:off x="25400" y="44624"/>
          <a:ext cx="9118600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45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일정이 추가된 가족일정화면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453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가족일정추가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화면에서 가족일정 등록 버튼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7215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추가된 일정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 추가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일정의 날짜에 가족일정의 제목이 표시된다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가족일정편집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721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smtClean="0"/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이벤트 일정 표시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일정을 추가하면서 이벤트를 추가하면 가족일정 정보에 노란 별이 표시가 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이벤트를 등록한 사람은 이벤트의 응답들을 확인 할 수 있고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다른 구성원들은 응답을 보낼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3691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87625" y="46625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4" t="41576" r="33820" b="18088"/>
          <a:stretch/>
        </p:blipFill>
        <p:spPr bwMode="auto">
          <a:xfrm>
            <a:off x="2789148" y="2060847"/>
            <a:ext cx="2063328" cy="176474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6147" idx="1"/>
            <a:endCxn id="13" idx="0"/>
          </p:cNvCxnSpPr>
          <p:nvPr/>
        </p:nvCxnSpPr>
        <p:spPr>
          <a:xfrm flipH="1">
            <a:off x="1467645" y="2943219"/>
            <a:ext cx="1321503" cy="17193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2" t="36458" r="28967" b="14371"/>
          <a:stretch/>
        </p:blipFill>
        <p:spPr bwMode="auto">
          <a:xfrm>
            <a:off x="2820624" y="4077072"/>
            <a:ext cx="2780523" cy="215131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>
            <a:stCxn id="13" idx="3"/>
            <a:endCxn id="6148" idx="1"/>
          </p:cNvCxnSpPr>
          <p:nvPr/>
        </p:nvCxnSpPr>
        <p:spPr>
          <a:xfrm>
            <a:off x="1647665" y="4825185"/>
            <a:ext cx="1172959" cy="3275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" y="1247307"/>
            <a:ext cx="634365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957987"/>
              </p:ext>
            </p:extLst>
          </p:nvPr>
        </p:nvGraphicFramePr>
        <p:xfrm>
          <a:off x="25400" y="44624"/>
          <a:ext cx="9118600" cy="6696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가족일정편집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가족일정편지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가족일정</a:t>
                      </a:r>
                      <a:r>
                        <a:rPr lang="en-US" altLang="ko-KR" sz="1500" dirty="0" smtClean="0"/>
                        <a:t>_#4</a:t>
                      </a:r>
                      <a:r>
                        <a:rPr lang="ko-KR" altLang="en-US" sz="1500" dirty="0" smtClean="0"/>
                        <a:t>화면에서 등록된 가족일정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이경원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7658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사용자가 선택 일정에 대한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정보가 표시된다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내용과 이벤트 내용을 수정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수정 버튼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 일정에 대한 내용을 서버로 전송하여 일정을 수정한다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삭제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일정에 대한 정보를 서버로 전송하여 일정을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765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편집이 취소되고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 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돌아간다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039833" y="55172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97432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31640" y="36450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49088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44" y="836210"/>
            <a:ext cx="1427449" cy="5880808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7757"/>
              </p:ext>
            </p:extLst>
          </p:nvPr>
        </p:nvGraphicFramePr>
        <p:xfrm>
          <a:off x="25400" y="44624"/>
          <a:ext cx="9118600" cy="6840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사이드바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사이드바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사용자가 굴뚝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29107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현재 로그인 된 사용자의 이름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91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현재 로그인 된 사용자가 등록한 본인 프로필사진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91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우체통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91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우체통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91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포인트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910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프로필수정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181373" y="27809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81373" y="33569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81373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81373" y="44371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81373" y="8362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81373" y="14127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208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user\Desktop\화면설계 이미지\한별이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1124744"/>
            <a:ext cx="6421583" cy="477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7187"/>
              </p:ext>
            </p:extLst>
          </p:nvPr>
        </p:nvGraphicFramePr>
        <p:xfrm>
          <a:off x="25400" y="44624"/>
          <a:ext cx="9118600" cy="6796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084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우체통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우체통 확인하는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8403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baseline="0" dirty="0" smtClean="0"/>
                        <a:t>Web_</a:t>
                      </a:r>
                      <a:r>
                        <a:rPr lang="ko-KR" altLang="en-US" sz="1500" baseline="0" dirty="0" err="1" smtClean="0"/>
                        <a:t>사이드바</a:t>
                      </a:r>
                      <a:r>
                        <a:rPr lang="en-US" altLang="ko-KR" sz="1500" baseline="0" dirty="0" smtClean="0"/>
                        <a:t>_#1 </a:t>
                      </a:r>
                      <a:r>
                        <a:rPr lang="ko-KR" altLang="en-US" sz="1500" baseline="0" dirty="0" smtClean="0"/>
                        <a:t>화면에서 우체통 메뉴 클릭</a:t>
                      </a:r>
                      <a:r>
                        <a:rPr lang="en-US" altLang="ko-KR" sz="1500" baseline="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2664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사이드 메뉴 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왼쪽 상단의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굴뚝모양을 누르면 활성화가 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접속한 사용자의 이름과 프로필 사진이 출력되며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사용자 본인과 관련된 메뉴들이 표시가 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664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편지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 목록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사용자에게 온 편지 목록정보가 표시가 된다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편지 제목과 </a:t>
                      </a:r>
                      <a:r>
                        <a:rPr lang="ko-KR" altLang="en-US" sz="1200" kern="100" baseline="0" dirty="0" err="1" smtClean="0">
                          <a:effectLst/>
                        </a:rPr>
                        <a:t>보낸사람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 그리고 날짜가 보여진다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서버로부터 데이터를 받아서 편지의 상세 내용을 확인 할 수 있다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baseline="0" dirty="0" smtClean="0">
                          <a:effectLst/>
                        </a:rPr>
                        <a:t>Web_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편지확인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2664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이전 페이지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다음페이지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이전과 다음 편지 목록을 보여준다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 목록이 더 이상 존재하지 않으면 동작하지 않는다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서버로부터 편지목록 데이터를 전송 받아 화면에 보여준다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43608" y="44371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09864" y="59028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05028" y="59028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85048" y="44371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512" y="96210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84312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365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853564"/>
              </p:ext>
            </p:extLst>
          </p:nvPr>
        </p:nvGraphicFramePr>
        <p:xfrm>
          <a:off x="25400" y="44624"/>
          <a:ext cx="9118600" cy="6696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우체통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우체통</a:t>
                      </a:r>
                      <a:r>
                        <a:rPr lang="ko-KR" altLang="en-US" sz="1500" baseline="0" dirty="0" smtClean="0"/>
                        <a:t> 확인하는 화면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en-US" altLang="ko-KR" sz="1500" baseline="0" dirty="0" smtClean="0"/>
                        <a:t> Web_</a:t>
                      </a:r>
                      <a:r>
                        <a:rPr lang="ko-KR" altLang="en-US" sz="1500" baseline="0" dirty="0" err="1" smtClean="0"/>
                        <a:t>사이드바</a:t>
                      </a:r>
                      <a:r>
                        <a:rPr lang="en-US" altLang="ko-KR" sz="1500" baseline="0" dirty="0" smtClean="0"/>
                        <a:t>_#1 </a:t>
                      </a:r>
                      <a:r>
                        <a:rPr lang="ko-KR" altLang="en-US" sz="1500" baseline="0" dirty="0" smtClean="0"/>
                        <a:t>화면에서 우체통 메뉴 클릭</a:t>
                      </a:r>
                      <a:r>
                        <a:rPr lang="en-US" altLang="ko-KR" sz="1500" baseline="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1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삭제하기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삭제 확인 창이 뜬다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편지 작성하기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편지들의 데이터를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전송하여 편지 목록에서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6146" name="Picture 2" descr="C:\Users\user\Desktop\화면설계 이미지\한별이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6421367" cy="47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043608" y="44371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09864" y="59028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05028" y="59028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85048" y="44371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9512" y="96210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84312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34680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26717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47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esktop\화면설계 이미지\한별이\그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" y="1268760"/>
            <a:ext cx="6323040" cy="471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38005"/>
              </p:ext>
            </p:extLst>
          </p:nvPr>
        </p:nvGraphicFramePr>
        <p:xfrm>
          <a:off x="25400" y="44626"/>
          <a:ext cx="9118600" cy="68186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26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편지확인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편지를 확인하는 화면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6555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우체통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화면의 편지목록에서 편지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40435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편지제목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편지의 제목을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수신 시간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편지가 발송 된 시간을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 내용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받은 편지의 내용을 보여준다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발신인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편지를 보낸 사람의 이름이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삭제하기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받은 편지를 삭제한다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삭제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확인창이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뜬다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편지 작성하기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86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편지의 데이터를 서버로 전송하여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 목록에서 편지를 삭제한다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4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편지 삭제를 취소한다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86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9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이전 편지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다음 편지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 부터 다음이나 이전의 편지 정보를 받아서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970388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59496" y="53012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20767" y="598120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88833" y="598120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43608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1888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70388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50146" y="306892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user\Desktop\화면설계 이미지\한별이\그림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7" t="70455" r="9607" b="7522"/>
          <a:stretch/>
        </p:blipFill>
        <p:spPr bwMode="auto">
          <a:xfrm>
            <a:off x="580144" y="5316566"/>
            <a:ext cx="2789129" cy="1080035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>
            <a:stCxn id="14" idx="3"/>
            <a:endCxn id="6" idx="1"/>
          </p:cNvCxnSpPr>
          <p:nvPr/>
        </p:nvCxnSpPr>
        <p:spPr>
          <a:xfrm>
            <a:off x="3369273" y="5856584"/>
            <a:ext cx="1851494" cy="2872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149436" y="62339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4668" y="62339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37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화면설계 이미지\한별이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6428451" cy="47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70187"/>
              </p:ext>
            </p:extLst>
          </p:nvPr>
        </p:nvGraphicFramePr>
        <p:xfrm>
          <a:off x="25400" y="44625"/>
          <a:ext cx="9118600" cy="68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편지작성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편지를 작성하는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073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우체통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화면에서 편지작성 버튼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5180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편지제목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편지제목을 작성한다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2517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받는 사람 목록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가족 구성원의 목록이 보여지며 편지를 받을 가족을 선택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</a:rPr>
                        <a:t>화면으로 이동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125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사진 첨부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클라이언트에게 이미지를 받아서 저장할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67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창이 뜨며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추가 할 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이모티콘을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51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편지내용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편지내용을 작성한다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67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발송일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발송일을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설정 할 수 있고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즉시 발송을 할 것인지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예약발송을 할 것인지 선택할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098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보내기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작성을 완료하고 클릭을 하면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부터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작성한 편지의 정보를 보내 편지를 발송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125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 가기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우체통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198586" y="348882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98586" y="39330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516" y="415415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37314" y="567012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7515" y="46531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71510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3961" y="303419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65068" y="3429000"/>
            <a:ext cx="180020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6345088" cy="4606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37966"/>
              </p:ext>
            </p:extLst>
          </p:nvPr>
        </p:nvGraphicFramePr>
        <p:xfrm>
          <a:off x="25400" y="44625"/>
          <a:ext cx="9118600" cy="676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59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상세프로필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91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화면에서 </a:t>
                      </a:r>
                      <a:r>
                        <a:rPr lang="ko-KR" altLang="en-US" sz="1500" dirty="0" err="1" smtClean="0"/>
                        <a:t>간략</a:t>
                      </a:r>
                      <a:r>
                        <a:rPr lang="ko-KR" altLang="en-US" sz="1500" dirty="0" smtClean="0"/>
                        <a:t> 프로필 선택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74586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상세프로필의 가족 구성원의 프로필 사진 및 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휴대폰번호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구성원의 핸드폰 번호</a:t>
                      </a: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생일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생일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별명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별명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색상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구성원의 색상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다른 가족 구성원과 중복 될 수 없다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58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573904" y="391530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8296" y="42507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73904" y="457602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78296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528" y="31766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660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776" y="3579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07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esktop\화면설계 이미지\한별이\그림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" y="1258550"/>
            <a:ext cx="6345087" cy="470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05346"/>
              </p:ext>
            </p:extLst>
          </p:nvPr>
        </p:nvGraphicFramePr>
        <p:xfrm>
          <a:off x="25400" y="44625"/>
          <a:ext cx="9118600" cy="6770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2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편지작성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편지 받을 가족 선택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246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편지작성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화면에서 </a:t>
                      </a:r>
                      <a:r>
                        <a:rPr lang="ko-KR" altLang="en-US" sz="1500" dirty="0" err="1" smtClean="0"/>
                        <a:t>받는사람</a:t>
                      </a:r>
                      <a:r>
                        <a:rPr lang="ko-KR" altLang="en-US" sz="1500" dirty="0" smtClean="0"/>
                        <a:t> 클릭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3555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목록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가족으로 연결된 구성원들의 프로필 사진과 이름이 보여지고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사용자가 체크를 하여 편지를 받을 가족 구성원을 선택 할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435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편지를 받을 구성원을 모두 체크 하고 클릭 하면</a:t>
                      </a:r>
                      <a:r>
                        <a:rPr lang="en-US" altLang="ko-KR" sz="1200" kern="100" dirty="0" smtClean="0">
                          <a:effectLst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선택된 구성원들에게 편지가 가도록 설정 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4355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 받을 가족 선택을 취소한다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065866" y="515719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09128" y="360513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2207" y="51571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95743" y="3429000"/>
            <a:ext cx="180020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24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516216" cy="609025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045807"/>
              </p:ext>
            </p:extLst>
          </p:nvPr>
        </p:nvGraphicFramePr>
        <p:xfrm>
          <a:off x="25400" y="44624"/>
          <a:ext cx="9118600" cy="6813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88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일기 앨범 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885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사이드바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에서 앨범을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22610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이야기 앨범 데이터를 받아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26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서버로부터 사진정보를 받아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앨범</a:t>
                      </a:r>
                      <a:r>
                        <a:rPr lang="en-US" altLang="ko-KR" sz="1200" kern="100" dirty="0" smtClean="0">
                          <a:effectLst/>
                        </a:rPr>
                        <a:t>_#3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26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일기에서 사진을 게시한 사람의 색상이다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26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일기에서 사진을 게시한 사람의 이름이다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26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이전 사진 목록으로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26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다음 사진 목록으로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27684" y="348455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54753" y="413510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4483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49088" y="19058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0410" y="29055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85048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32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" y="764704"/>
            <a:ext cx="6440158" cy="609329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421004"/>
              </p:ext>
            </p:extLst>
          </p:nvPr>
        </p:nvGraphicFramePr>
        <p:xfrm>
          <a:off x="25400" y="44624"/>
          <a:ext cx="9118600" cy="6813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84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이야기 앨범을 본다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451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앨범</a:t>
                      </a:r>
                      <a:r>
                        <a:rPr lang="en-US" altLang="ko-KR" sz="1500" dirty="0" smtClean="0"/>
                        <a:t>_#1 </a:t>
                      </a:r>
                      <a:r>
                        <a:rPr lang="ko-KR" altLang="en-US" sz="1500" dirty="0" smtClean="0"/>
                        <a:t>에서 이야기를 선택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07392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이야기 앨범 데이터를 받아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3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서버로부터 사진정보를 받아 </a:t>
                      </a:r>
                      <a:r>
                        <a:rPr lang="en-US" altLang="ko-KR" sz="1200" kern="100" dirty="0" smtClean="0">
                          <a:effectLst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</a:rPr>
                        <a:t>앨범</a:t>
                      </a:r>
                      <a:r>
                        <a:rPr lang="en-US" altLang="ko-KR" sz="1200" kern="100" dirty="0" smtClean="0">
                          <a:effectLst/>
                        </a:rPr>
                        <a:t>_#3</a:t>
                      </a:r>
                      <a:r>
                        <a:rPr lang="ko-KR" altLang="en-US" sz="1200" kern="100" dirty="0" smtClean="0">
                          <a:effectLst/>
                        </a:rPr>
                        <a:t>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3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이야기에서 사진을 게시한 사람의 색상이다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3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이야기에서 사진을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게시한 사람의 이름이다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3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이전 사진 목록으로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3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다음 사진 목록으로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519422" y="38113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83768" y="3799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3795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4168" y="48273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3795" y="17008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19422" y="186344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0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345088" cy="607809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56724"/>
              </p:ext>
            </p:extLst>
          </p:nvPr>
        </p:nvGraphicFramePr>
        <p:xfrm>
          <a:off x="25400" y="44624"/>
          <a:ext cx="9118600" cy="67687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앨범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사진 상세정보 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앨범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이나 </a:t>
                      </a:r>
                      <a:r>
                        <a:rPr lang="en-US" altLang="ko-KR" sz="1500" dirty="0" smtClean="0"/>
                        <a:t>Web_</a:t>
                      </a:r>
                      <a:r>
                        <a:rPr lang="ko-KR" altLang="en-US" sz="1500" dirty="0" smtClean="0"/>
                        <a:t>앨범</a:t>
                      </a:r>
                      <a:r>
                        <a:rPr lang="en-US" altLang="ko-KR" sz="1500" dirty="0" smtClean="0"/>
                        <a:t>_#2</a:t>
                      </a:r>
                      <a:r>
                        <a:rPr lang="ko-KR" altLang="en-US" sz="1500" dirty="0" smtClean="0"/>
                        <a:t>에서 사진 이미지 클릭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71805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사진 정보를 받아와 큰 이미지로 출력한다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18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사진을 올린 게시자가 사진을 올린 날짜이다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년</a:t>
                      </a:r>
                      <a:r>
                        <a:rPr lang="en-US" altLang="ko-KR" sz="1200" kern="100" dirty="0" smtClean="0">
                          <a:effectLst/>
                        </a:rPr>
                        <a:t>-</a:t>
                      </a:r>
                      <a:r>
                        <a:rPr lang="ko-KR" altLang="en-US" sz="1200" kern="100" dirty="0" smtClean="0">
                          <a:effectLst/>
                        </a:rPr>
                        <a:t>월</a:t>
                      </a:r>
                      <a:r>
                        <a:rPr lang="en-US" altLang="ko-KR" sz="1200" kern="100" dirty="0" smtClean="0">
                          <a:effectLst/>
                        </a:rPr>
                        <a:t>-</a:t>
                      </a:r>
                      <a:r>
                        <a:rPr lang="ko-KR" altLang="en-US" sz="1200" kern="100" dirty="0" smtClean="0">
                          <a:effectLst/>
                        </a:rPr>
                        <a:t>일 로  표시된다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18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사진을 올린 게시자의 색상이다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18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사진을 올린 게시자의 이름이다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18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오버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아이콘 대신 돌아가기 글자가 출력된다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앨범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또는 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Web_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앨범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18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서버로부터 가져온 이전 사진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상세정보를 본다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18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서버로부터 가져온 다음 사진 상세정보를 본다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514402" y="63093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17791" y="59492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66589" y="55086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86208" y="48691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91571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91571" y="63093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315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19497"/>
              </p:ext>
            </p:extLst>
          </p:nvPr>
        </p:nvGraphicFramePr>
        <p:xfrm>
          <a:off x="8755" y="44625"/>
          <a:ext cx="9099749" cy="68350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446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소망 상자</a:t>
                      </a:r>
                      <a:endParaRPr lang="ko-KR" altLang="en-US" sz="15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46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소망 상자 클릭 후 전체 보기 클릭</a:t>
                      </a:r>
                      <a:endParaRPr lang="ko-KR" altLang="en-US" sz="1500" dirty="0" smtClean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8049">
                <a:tc rowSpan="10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소망클릭 시 전체 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중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끝을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26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전체 보기 클릭 시 소망 중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소망 완료 된 소망 상자들을 서버로 부터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260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중 클릭 시 소망 하고 있는 소망 상자들을 서버로부터 제공 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5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끝 클릭 시 완료된 소망 상자들을 서버로부터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2668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글쓰기 클릭 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85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소망 중인 소망 상자이다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501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완료된 소망 상자이다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5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&lt;&lt; </a:t>
                      </a:r>
                      <a:r>
                        <a:rPr lang="ko-KR" altLang="en-US" sz="1200" baseline="0" dirty="0" smtClean="0"/>
                        <a:t>클릭 시 맨 앞 페이지로 이동</a:t>
                      </a:r>
                      <a:r>
                        <a:rPr lang="en-US" altLang="ko-KR" sz="1200" baseline="0" dirty="0" smtClean="0"/>
                        <a:t>. &lt; </a:t>
                      </a:r>
                      <a:r>
                        <a:rPr lang="ko-KR" altLang="en-US" sz="1200" baseline="0" dirty="0" smtClean="0"/>
                        <a:t>클릭 시 앞에 페이지 번호 들을 제공한다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225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페이지를 클릭 시 해당 페이지에 있는 소망 상자들을 서버로부터 제공 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0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휴지통 클릭 시 소망상자에 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대한 정보를 서버로 전송하여 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소망 상자를</a:t>
                      </a:r>
                      <a:r>
                        <a:rPr lang="ko-KR" altLang="en-US" sz="1200" baseline="0" dirty="0" smtClean="0"/>
                        <a:t> 삭제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7" name="Picture 3" descr="C:\Users\ChealYeon\Desktop\그림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65"/>
          <a:stretch/>
        </p:blipFill>
        <p:spPr bwMode="auto">
          <a:xfrm>
            <a:off x="111696" y="1172565"/>
            <a:ext cx="6264695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5016" y="263691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5116" y="2880276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59832" y="520486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47372" y="409993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89436" y="488999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96" y="303043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1992" y="323932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59632" y="508518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9752" y="227687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11960" y="544267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396703"/>
              </p:ext>
            </p:extLst>
          </p:nvPr>
        </p:nvGraphicFramePr>
        <p:xfrm>
          <a:off x="8755" y="-30339"/>
          <a:ext cx="9099749" cy="7005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8949"/>
                <a:gridCol w="2264394"/>
                <a:gridCol w="2298922"/>
                <a:gridCol w="469032"/>
                <a:gridCol w="2168452"/>
              </a:tblGrid>
              <a:tr h="341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소망 상자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8331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200" dirty="0" smtClean="0"/>
                        <a:t>Web_</a:t>
                      </a:r>
                      <a:r>
                        <a:rPr lang="ko-KR" altLang="en-US" sz="1200" dirty="0" smtClean="0"/>
                        <a:t>홈 보기</a:t>
                      </a:r>
                      <a:r>
                        <a:rPr lang="en-US" altLang="ko-KR" sz="1200" dirty="0" smtClean="0"/>
                        <a:t>_#1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ko-KR" altLang="en-US" sz="1200" baseline="0" dirty="0" smtClean="0"/>
                        <a:t>소망 상자 클릭 후 전체 보기 클릭 </a:t>
                      </a:r>
                      <a:r>
                        <a:rPr lang="en-US" altLang="ko-KR" sz="1200" baseline="0" dirty="0" smtClean="0"/>
                        <a:t>-&gt; </a:t>
                      </a:r>
                      <a:r>
                        <a:rPr lang="ko-KR" altLang="en-US" sz="1200" baseline="0" dirty="0" smtClean="0"/>
                        <a:t>글쓰기 클릭</a:t>
                      </a:r>
                      <a:endParaRPr lang="ko-KR" altLang="en-US" sz="12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18147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소망 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 목록을 받아온다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정보는 최근 날짜를 기준으로 정렬되며 날짜와 제목으로 구분된다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901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</a:rPr>
                        <a:t>소망 상자 목록을 </a:t>
                      </a:r>
                      <a:r>
                        <a:rPr lang="ko-KR" altLang="en-US" sz="1100" kern="100" spc="0" dirty="0" err="1" smtClean="0">
                          <a:effectLst/>
                        </a:rPr>
                        <a:t>시간순으로</a:t>
                      </a:r>
                      <a:r>
                        <a:rPr lang="ko-KR" altLang="en-US" sz="1100" kern="100" spc="0" dirty="0" smtClean="0">
                          <a:effectLst/>
                        </a:rPr>
                        <a:t> 정렬하여 현재 맨 위에 있는 날짜보다 최신 소망의</a:t>
                      </a:r>
                      <a:r>
                        <a:rPr lang="ko-KR" altLang="en-US" sz="1100" kern="100" spc="0" baseline="0" dirty="0" smtClean="0">
                          <a:effectLst/>
                        </a:rPr>
                        <a:t> 소망상자 </a:t>
                      </a:r>
                      <a:r>
                        <a:rPr lang="ko-KR" altLang="en-US" sz="1100" kern="100" spc="0" baseline="0" dirty="0" err="1" smtClean="0">
                          <a:effectLst/>
                        </a:rPr>
                        <a:t>간략</a:t>
                      </a:r>
                      <a:r>
                        <a:rPr lang="ko-KR" altLang="en-US" sz="1100" kern="100" spc="0" baseline="0" dirty="0" smtClean="0">
                          <a:effectLst/>
                        </a:rPr>
                        <a:t> 정보를 받아온다</a:t>
                      </a:r>
                      <a:r>
                        <a:rPr lang="en-US" altLang="ko-KR" sz="1100" kern="100" spc="0" baseline="0" dirty="0" smtClean="0">
                          <a:effectLst/>
                        </a:rPr>
                        <a:t>. </a:t>
                      </a:r>
                      <a:r>
                        <a:rPr lang="ko-KR" altLang="en-US" sz="1100" kern="100" spc="0" dirty="0" smtClean="0">
                          <a:effectLst/>
                        </a:rPr>
                        <a:t>첫 번째에 있는 소망 상자가 가장 최근에 작성한 소망 상자일 경우 더 이상 목록이 갱신되지 않는다</a:t>
                      </a:r>
                      <a:r>
                        <a:rPr lang="en-US" altLang="ko-KR" sz="1100" kern="100" spc="0" dirty="0" smtClean="0">
                          <a:effectLst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21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정보의 제목을 클릭하면 선택한 소망 상자의 상세 정보를 서버로부터 받아온다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167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상자의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 목록에서 보이는 제목이다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21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작성한 작성자 이름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해당 일기를 작성했을 당시의 서버로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부터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받아온 시스템 시간이다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  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년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/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월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/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 의 형태이다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21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상자내용을 적는 부분으로 서버로부터 받아온 상세 정보의 내용이다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내용에는 사진까지 포함된다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3512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 상자 목록을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시간순으로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정렬하여 그 다음 소망상자 </a:t>
                      </a:r>
                      <a:r>
                        <a:rPr lang="ko-KR" altLang="en-US" sz="11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간략</a:t>
                      </a:r>
                      <a:r>
                        <a:rPr lang="ko-KR" altLang="en-US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정보를  서버로부터 받아온다</a:t>
                      </a:r>
                      <a:r>
                        <a:rPr lang="en-US" altLang="ko-KR" sz="11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1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50" name="Picture 2" descr="C:\Users\ChealYeon\Desktop\그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412776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691680" y="247341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63980" y="260433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5696" y="510937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63688" y="291669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83768" y="259309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3116" y="253975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83768" y="31560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3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452289"/>
              </p:ext>
            </p:extLst>
          </p:nvPr>
        </p:nvGraphicFramePr>
        <p:xfrm>
          <a:off x="8755" y="44624"/>
          <a:ext cx="9099749" cy="68133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0917"/>
                <a:gridCol w="2552426"/>
                <a:gridCol w="2298922"/>
                <a:gridCol w="469032"/>
                <a:gridCol w="2168452"/>
              </a:tblGrid>
              <a:tr h="3759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소망</a:t>
                      </a:r>
                      <a:r>
                        <a:rPr lang="ko-KR" altLang="en-US" sz="1500" baseline="0" dirty="0" smtClean="0"/>
                        <a:t> 상자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72949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소망 상자 클릭 후 전체 </a:t>
                      </a:r>
                      <a:endParaRPr lang="en-US" altLang="ko-KR" sz="15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                </a:t>
                      </a:r>
                      <a:r>
                        <a:rPr lang="ko-KR" altLang="en-US" sz="1500" baseline="0" dirty="0" smtClean="0"/>
                        <a:t>보기 클릭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글쓰기 클릭</a:t>
                      </a:r>
                      <a:endParaRPr lang="ko-KR" altLang="en-US" sz="15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72887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날짜를 클릭 시 일정을 등록 할 수 있는 달력을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8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일정 등록 하고 싶은 날짜를 클릭하면 일정 등록에 날짜가 설정된다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8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돌아가기 클릭 시 서버로부터 소망 상자 목록을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8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컴퓨터의 사진들을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288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 클릭 시 소망 상자의 제목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작성날짜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일정을 서버로 전송한다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074" name="Picture 2" descr="C:\Users\ChealYeon\Desktop\그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76621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339752" y="441292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17876" y="566040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81816" y="566039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39232" y="566039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95544" y="542103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78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913220"/>
              </p:ext>
            </p:extLst>
          </p:nvPr>
        </p:nvGraphicFramePr>
        <p:xfrm>
          <a:off x="8755" y="44624"/>
          <a:ext cx="9099749" cy="681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941"/>
                <a:gridCol w="2336402"/>
                <a:gridCol w="2298922"/>
                <a:gridCol w="469032"/>
                <a:gridCol w="2168452"/>
              </a:tblGrid>
              <a:tr h="3871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소망상자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소망 상자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89931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소망 상자 클릭 후 전체 </a:t>
                      </a:r>
                      <a:endParaRPr lang="en-US" altLang="ko-KR" sz="15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                </a:t>
                      </a:r>
                      <a:r>
                        <a:rPr lang="ko-KR" altLang="en-US" sz="1500" baseline="0" dirty="0" smtClean="0"/>
                        <a:t>보기 클릭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소망 상자 수정 클릭</a:t>
                      </a:r>
                      <a:endParaRPr lang="ko-KR" altLang="en-US" sz="15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4543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수정할 제목을 작성한다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50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 이내까지 작성 가능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5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수정할 내용을 작성한다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자 이내까지 작성 가능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543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 클릭 시 작성자 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수정된 작성날짜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소망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상자 제목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내용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등록을 서버로 전송한다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98" name="Picture 2" descr="C:\Users\ChealYeon\Desktop\그림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60597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365296" y="314096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63364" y="544522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39752" y="278092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958190"/>
              </p:ext>
            </p:extLst>
          </p:nvPr>
        </p:nvGraphicFramePr>
        <p:xfrm>
          <a:off x="8755" y="44624"/>
          <a:ext cx="9099749" cy="6703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480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프로필 수정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</a:t>
                      </a:r>
                      <a:endParaRPr lang="ko-KR" altLang="ko-KR" sz="15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개인 인증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2521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프로필 수정 클릭</a:t>
                      </a:r>
                      <a:endParaRPr lang="ko-KR" altLang="en-US" sz="15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1543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 가입 시 등록한 아이디이다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54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회원 가입 시 등록한 핸드폰 번호이다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54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등록된 비밀 번호를 입력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칸이다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로그인한 회원 정보의 비밀번호를 입력 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54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 클릭 시 입력된 비밀번호를 서버로 전송된다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348356" y="304610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72000" y="33375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82692" y="3909717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348356" y="277330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ChealYeon\Desktop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244573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52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ealYeon\Desktop\그림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76621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311176"/>
              </p:ext>
            </p:extLst>
          </p:nvPr>
        </p:nvGraphicFramePr>
        <p:xfrm>
          <a:off x="8755" y="44625"/>
          <a:ext cx="9099749" cy="6801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189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프로필 수정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프로필 수정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390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smtClean="0"/>
                        <a:t>홈 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프로필 수정 클릭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 smtClean="0"/>
                        <a:t>-&gt; </a:t>
                      </a:r>
                      <a:r>
                        <a:rPr lang="ko-KR" altLang="en-US" sz="1500" baseline="0" dirty="0" smtClean="0"/>
                        <a:t>비밀번호 확인 후</a:t>
                      </a:r>
                      <a:endParaRPr lang="ko-KR" altLang="en-US" sz="15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1135">
                <a:tc rowSpan="1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1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~12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월 목록을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1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~31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일 목록을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02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체크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시 음력으로 표시 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1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확인 클릭 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생일의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정보를 서버로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전송한다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632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휴대폰 번호를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수정한다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err="1" smtClean="0"/>
                        <a:t>이메일을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수정한다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1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수정 할 </a:t>
                      </a:r>
                      <a:r>
                        <a:rPr lang="ko-KR" altLang="en-US" sz="1200" baseline="0" dirty="0" smtClean="0"/>
                        <a:t>비밀번호를 입력한다</a:t>
                      </a:r>
                      <a:endParaRPr lang="en-US" altLang="ko-KR" sz="12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1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수정 </a:t>
                      </a:r>
                      <a:r>
                        <a:rPr lang="ko-KR" altLang="en-US" sz="1200" baseline="0" dirty="0" smtClean="0"/>
                        <a:t>한 비밀번호를 확인한다</a:t>
                      </a:r>
                      <a:r>
                        <a:rPr lang="en-US" altLang="ko-KR" sz="1200" baseline="0" dirty="0" smtClean="0"/>
                        <a:t>.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7</a:t>
                      </a:r>
                      <a:r>
                        <a:rPr lang="ko-KR" altLang="en-US" sz="1200" baseline="0" dirty="0" smtClean="0"/>
                        <a:t>번이랑 </a:t>
                      </a:r>
                      <a:r>
                        <a:rPr lang="ko-KR" altLang="en-US" sz="1200" baseline="0" dirty="0" err="1" smtClean="0"/>
                        <a:t>일치해야한다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182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탈퇴 신청 클릭 </a:t>
                      </a:r>
                      <a:r>
                        <a:rPr lang="ko-KR" altLang="en-US" sz="1200" baseline="0" dirty="0" smtClean="0"/>
                        <a:t>시</a:t>
                      </a:r>
                      <a:endParaRPr lang="en-US" altLang="ko-KR" sz="12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탈퇴 확인 </a:t>
                      </a:r>
                      <a:r>
                        <a:rPr lang="ko-KR" altLang="en-US" sz="1200" baseline="0" dirty="0" smtClean="0"/>
                        <a:t>창이 뜨고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확인 클릭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서버로 사용자의 데이터를 전송하여 탈퇴하도록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120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확인 클릭 시 </a:t>
                      </a:r>
                      <a:r>
                        <a:rPr lang="ko-KR" altLang="en-US" sz="1200" baseline="0" dirty="0" smtClean="0"/>
                        <a:t>수정한 로그인 </a:t>
                      </a:r>
                      <a:r>
                        <a:rPr lang="ko-KR" altLang="en-US" sz="1200" baseline="0" dirty="0" smtClean="0"/>
                        <a:t>계정 정보를 서버로 전송한다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31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수정할 별명을 작성한다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71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클릭 시 색상을 설정 할 수 있는 창을 제공한다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394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확인 클릭 시 별명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색상정보를 </a:t>
                      </a:r>
                      <a:r>
                        <a:rPr lang="ko-KR" altLang="en-US" sz="1200" baseline="0" dirty="0" smtClean="0"/>
                        <a:t>서버로 전송한다</a:t>
                      </a:r>
                      <a:endParaRPr lang="en-US" altLang="ko-KR" sz="12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20072" y="414989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20072" y="386892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18860" y="438822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66128" y="510830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7584" y="467625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23728" y="467625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19672" y="510830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220072" y="323609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0072" y="352347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7584" y="438822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29536" y="467625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66128" y="539633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29536" y="568436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" y="1484784"/>
            <a:ext cx="6258001" cy="450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608622"/>
              </p:ext>
            </p:extLst>
          </p:nvPr>
        </p:nvGraphicFramePr>
        <p:xfrm>
          <a:off x="25400" y="44624"/>
          <a:ext cx="9118600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33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관리자모드 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ko-KR" altLang="en-US" sz="1500" dirty="0" smtClean="0"/>
                        <a:t>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305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:Web_</a:t>
                      </a:r>
                      <a:r>
                        <a:rPr lang="ko-KR" altLang="en-US" sz="1500" dirty="0" smtClean="0"/>
                        <a:t>로그인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화면에서 관리자로 로그인 성공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1021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 이름 수정하기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홈이름변경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구성원 초대하기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마우스를 올리면 상세 정보가 표시되고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Web_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가족초대하기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_#1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021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끊기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가족 관계를 끊을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가족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구성원의 데이터를 전송하여 가족 정보를 삭제한다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79672" y="38610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15376" y="28730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09864" y="295550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25462" r="44539" b="38460"/>
          <a:stretch/>
        </p:blipFill>
        <p:spPr bwMode="auto">
          <a:xfrm>
            <a:off x="427335" y="4941168"/>
            <a:ext cx="2420369" cy="1305654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>
            <a:stCxn id="3" idx="2"/>
            <a:endCxn id="4098" idx="0"/>
          </p:cNvCxnSpPr>
          <p:nvPr/>
        </p:nvCxnSpPr>
        <p:spPr>
          <a:xfrm flipH="1">
            <a:off x="1637520" y="4186325"/>
            <a:ext cx="1322172" cy="7548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592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377502"/>
              </p:ext>
            </p:extLst>
          </p:nvPr>
        </p:nvGraphicFramePr>
        <p:xfrm>
          <a:off x="8755" y="44624"/>
          <a:ext cx="9099749" cy="6317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smtClean="0"/>
                        <a:t>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r>
                        <a:rPr lang="en-US" altLang="ko-KR" sz="1800" dirty="0" smtClean="0"/>
                        <a:t> (</a:t>
                      </a:r>
                      <a:r>
                        <a:rPr lang="ko-KR" altLang="en-US" sz="1800" dirty="0" err="1" smtClean="0"/>
                        <a:t>김철연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06227" y="699916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71800" y="69991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ChealYeon\Desktop\그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077440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0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13921"/>
              </p:ext>
            </p:extLst>
          </p:nvPr>
        </p:nvGraphicFramePr>
        <p:xfrm>
          <a:off x="8755" y="44624"/>
          <a:ext cx="9099749" cy="6317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smtClean="0"/>
                        <a:t>이야기</a:t>
                      </a:r>
                      <a:endParaRPr lang="ko-KR" altLang="en-US" sz="18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r>
                        <a:rPr lang="en-US" altLang="ko-KR" sz="1800" dirty="0" smtClean="0"/>
                        <a:t> (</a:t>
                      </a:r>
                      <a:r>
                        <a:rPr lang="ko-KR" altLang="en-US" sz="1800" dirty="0" err="1" smtClean="0"/>
                        <a:t>김철연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9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9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1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578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24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02148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7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9300" y="701143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2292" y="701646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06227" y="699916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57716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7180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96368" y="699916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3264" y="70050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71800" y="699916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012159" y="7015435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9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8194" name="Picture 2" descr="C:\Users\ChealYeon\Desktop\그림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0" y="1268760"/>
            <a:ext cx="6261740" cy="470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76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340768"/>
            <a:ext cx="634757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211532"/>
              </p:ext>
            </p:extLst>
          </p:nvPr>
        </p:nvGraphicFramePr>
        <p:xfrm>
          <a:off x="25400" y="44625"/>
          <a:ext cx="9118600" cy="6865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1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홈보기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관리자모드 상세프로필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178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_#3</a:t>
                      </a:r>
                      <a:r>
                        <a:rPr lang="ko-KR" altLang="en-US" sz="1500" dirty="0" smtClean="0"/>
                        <a:t>화면에서 </a:t>
                      </a:r>
                      <a:r>
                        <a:rPr lang="ko-KR" altLang="en-US" sz="1500" dirty="0" err="1" smtClean="0"/>
                        <a:t>간략</a:t>
                      </a:r>
                      <a:r>
                        <a:rPr lang="ko-KR" altLang="en-US" sz="1500" dirty="0" smtClean="0"/>
                        <a:t> 프로필 선택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10447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관리자가 선택한 가족의 상세 프로필정보를 표시해준다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선택한 가족 구성원의 프로필 사진과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이름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휴대폰 번호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이메일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주소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생일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별명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색상 등을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825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매니저 권한 위임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마우스를 올리면 버튼의 상세 정보가 표시되고</a:t>
                      </a:r>
                      <a:r>
                        <a:rPr lang="en-US" altLang="ko-KR" sz="1200" kern="100" dirty="0" smtClean="0">
                          <a:effectLst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매니저 권한 위임 확인 창이 보여진다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56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 삭제하기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마우스를 올리면 버튼의 사에 정보가 표시되고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구성원 삭제 확인 창이 보여진다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044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</a:rPr>
                        <a:t>매니저 권한 위임 확인 버튼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서버로 요청하여 선택한 가족 구성원에게 매니저 권한을 위임할 수 있다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</a:rPr>
                        <a:t>성공적으로 권한이 위임되면 다시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로그인을</a:t>
                      </a:r>
                      <a:r>
                        <a:rPr lang="ko-KR" altLang="en-US" sz="1200" kern="100" dirty="0" smtClean="0">
                          <a:effectLst/>
                        </a:rPr>
                        <a:t>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해야한다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579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매니저 권한 위임하기가 취소된다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06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구성원 삭제 확인 버튼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 선택한 구성원의 정보를 보내 가족 연결을 끊을 수 있다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053772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94756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8" t="40944" r="36175" b="24378"/>
          <a:stretch/>
        </p:blipFill>
        <p:spPr bwMode="auto">
          <a:xfrm>
            <a:off x="3601314" y="908720"/>
            <a:ext cx="2563754" cy="126772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053772" y="329613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>
            <a:stCxn id="4098" idx="2"/>
            <a:endCxn id="13" idx="0"/>
          </p:cNvCxnSpPr>
          <p:nvPr/>
        </p:nvCxnSpPr>
        <p:spPr>
          <a:xfrm flipH="1">
            <a:off x="4233792" y="2176448"/>
            <a:ext cx="649399" cy="11196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870984" y="17728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36096" y="17728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45895" r="24907" b="29966"/>
          <a:stretch/>
        </p:blipFill>
        <p:spPr bwMode="auto">
          <a:xfrm>
            <a:off x="119410" y="793604"/>
            <a:ext cx="3089871" cy="109432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>
            <a:stCxn id="4099" idx="3"/>
            <a:endCxn id="5" idx="1"/>
          </p:cNvCxnSpPr>
          <p:nvPr/>
        </p:nvCxnSpPr>
        <p:spPr>
          <a:xfrm>
            <a:off x="3209281" y="1340768"/>
            <a:ext cx="661703" cy="594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3" t="58128" r="35162" b="11597"/>
          <a:stretch/>
        </p:blipFill>
        <p:spPr bwMode="auto">
          <a:xfrm>
            <a:off x="3192811" y="5339517"/>
            <a:ext cx="2818717" cy="121952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stCxn id="3" idx="2"/>
            <a:endCxn id="4100" idx="0"/>
          </p:cNvCxnSpPr>
          <p:nvPr/>
        </p:nvCxnSpPr>
        <p:spPr>
          <a:xfrm>
            <a:off x="4233792" y="4906405"/>
            <a:ext cx="368378" cy="433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491684" y="60932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88704" y="60932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80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" y="1412776"/>
            <a:ext cx="6304780" cy="448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630183"/>
              </p:ext>
            </p:extLst>
          </p:nvPr>
        </p:nvGraphicFramePr>
        <p:xfrm>
          <a:off x="25400" y="44625"/>
          <a:ext cx="9118600" cy="6755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3184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Web_</a:t>
                      </a:r>
                      <a:r>
                        <a:rPr lang="ko-KR" altLang="en-US" sz="1500" kern="100" dirty="0" err="1" smtClean="0">
                          <a:effectLst/>
                        </a:rPr>
                        <a:t>이웃홈보기</a:t>
                      </a:r>
                      <a:r>
                        <a:rPr lang="en-US" altLang="ko-KR" sz="1500" kern="100" dirty="0" smtClean="0">
                          <a:effectLst/>
                        </a:rPr>
                        <a:t>_#1 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이웃 홈 보기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4019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</a:t>
                      </a:r>
                      <a:r>
                        <a:rPr lang="ko-KR" altLang="en-US" sz="1500" dirty="0" err="1" smtClean="0"/>
                        <a:t>홈보기</a:t>
                      </a:r>
                      <a:r>
                        <a:rPr lang="en-US" altLang="ko-KR" sz="1500" dirty="0" smtClean="0"/>
                        <a:t>_#1</a:t>
                      </a:r>
                      <a:r>
                        <a:rPr lang="ko-KR" altLang="en-US" sz="1500" dirty="0" smtClean="0"/>
                        <a:t>화면에서 이웃</a:t>
                      </a:r>
                      <a:r>
                        <a:rPr lang="ko-KR" altLang="en-US" sz="1500" baseline="0" dirty="0" smtClean="0"/>
                        <a:t> 홈 보기 버튼 클릭</a:t>
                      </a:r>
                      <a:r>
                        <a:rPr lang="en-US" altLang="ko-KR" sz="1500" baseline="0" dirty="0" smtClean="0"/>
                        <a:t>.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7966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정보 목록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연결이 되어 있는 이웃 가족들의 홈 정보를 보여준다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 홈 가족의 이름과 매니저의 이름이 보여진다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서버에서 이웃 홈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가족의 정보를 받아오고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이웃홈보기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_#2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이웃 홈 이름을 보여준다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 매니저 이름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이웃 홈 매니저의 이름을 보여준다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75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뒤로가기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버튼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Web_</a:t>
                      </a:r>
                      <a:r>
                        <a:rPr lang="ko-KR" altLang="en-US" sz="1200" kern="100" baseline="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홈보기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170680" y="37065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472266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15616" y="40656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83768" y="37065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4656" y="3429000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53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7048</Words>
  <Application>Microsoft Office PowerPoint</Application>
  <PresentationFormat>화면 슬라이드 쇼(4:3)</PresentationFormat>
  <Paragraphs>1670</Paragraphs>
  <Slides>71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Kyeongwon</cp:lastModifiedBy>
  <cp:revision>126</cp:revision>
  <dcterms:created xsi:type="dcterms:W3CDTF">2015-07-17T06:39:48Z</dcterms:created>
  <dcterms:modified xsi:type="dcterms:W3CDTF">2015-07-18T04:00:26Z</dcterms:modified>
</cp:coreProperties>
</file>